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2" r:id="rId1"/>
    <p:sldMasterId id="2147483673"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hael" initials="" lastIdx="3" clrIdx="0"/>
  <p:cmAuthor id="1" name="Andreas Grafberger"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96" y="8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3-02T21:36:52.106" idx="1">
    <p:pos x="6000" y="0"/>
    <p:text>Eventuell viel zu viele Stichpunkte, vlt. reduzieren</p:text>
  </p:cm>
  <p:cm authorId="1" dt="2017-03-03T09:57:45.177" idx="2">
    <p:pos x="6000" y="100"/>
    <p:text>Ist Download und evtl auch "ist ein Fork" entfernen? Eine angestellte war ja nicht so überzeugt</p:text>
  </p:cm>
  <p:cm authorId="0" dt="2017-03-03T09:57:45.177" idx="3">
    <p:pos x="6000" y="200"/>
    <p:text>So finde ich es gut, Fork könnte ja tatsächlich einen Einfluss haben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086099"/>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de-DE" sz="1200" b="0" i="0" u="none" strike="noStrike" cap="none">
                <a:solidFill>
                  <a:schemeClr val="dk1"/>
                </a:solidFill>
                <a:latin typeface="Arial"/>
                <a:ea typeface="Arial"/>
                <a:cs typeface="Arial"/>
                <a:sym typeface="Arial"/>
              </a:rPr>
              <a:t>‹Nr.›</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5504053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Shape 893"/>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lvl="0">
              <a:spcBef>
                <a:spcPts val="0"/>
              </a:spcBef>
              <a:buNone/>
            </a:pPr>
            <a:endParaRPr/>
          </a:p>
        </p:txBody>
      </p:sp>
      <p:sp>
        <p:nvSpPr>
          <p:cNvPr id="894" name="Shape 8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2789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Shape 995"/>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marL="457200" lvl="0" indent="-228600" rtl="0">
              <a:spcBef>
                <a:spcPts val="0"/>
              </a:spcBef>
              <a:buAutoNum type="arabicPeriod"/>
            </a:pPr>
            <a:r>
              <a:rPr lang="de-DE" i="1"/>
              <a:t>Bag of Words, schmeißen jedes Wort unabhängig von Position</a:t>
            </a:r>
          </a:p>
          <a:p>
            <a:pPr lvl="0" indent="387350" rtl="0">
              <a:spcBef>
                <a:spcPts val="0"/>
              </a:spcBef>
              <a:buSzPct val="91666"/>
              <a:buNone/>
            </a:pPr>
            <a:r>
              <a:rPr lang="de-DE" i="1"/>
              <a:t>Betrachten von Tokens/ Wörtern, Stoppwörter nicht berücksichten (Wörter, die oft auftreten, für das Textverständnis aber nicht wichtig sind</a:t>
            </a:r>
          </a:p>
          <a:p>
            <a:pPr marL="457200" lvl="0" indent="-228600" rtl="0">
              <a:spcBef>
                <a:spcPts val="0"/>
              </a:spcBef>
              <a:buClr>
                <a:schemeClr val="dk2"/>
              </a:buClr>
              <a:buAutoNum type="alphaLcParenR"/>
            </a:pPr>
            <a:r>
              <a:rPr lang="de-DE" i="1"/>
              <a:t>Zählen von Vorkommen jeden Wortes/ Tokens und Repräsentation in Vektor. (Je höher Zahl, desto häufiger)</a:t>
            </a:r>
          </a:p>
          <a:p>
            <a:pPr marL="457200" lvl="0" indent="-228600" rtl="0">
              <a:spcBef>
                <a:spcPts val="0"/>
              </a:spcBef>
              <a:buClr>
                <a:schemeClr val="dk2"/>
              </a:buClr>
              <a:buAutoNum type="alphaLcParenR"/>
            </a:pPr>
            <a:r>
              <a:rPr lang="de-DE" i="1"/>
              <a:t>Gewichtet mit max. Auftreten eines Wortes im Dokument</a:t>
            </a:r>
          </a:p>
          <a:p>
            <a:pPr marL="457200" lvl="0" indent="-228600" rtl="0">
              <a:spcBef>
                <a:spcPts val="0"/>
              </a:spcBef>
              <a:buClr>
                <a:schemeClr val="dk2"/>
              </a:buClr>
              <a:buAutoNum type="alphaLcParenR"/>
            </a:pPr>
            <a:r>
              <a:rPr lang="de-DE" i="1"/>
              <a:t>Wortstamm - Library, Libraries -&gt; Librari. Featurevektor um ⅓ reduziert!</a:t>
            </a:r>
          </a:p>
          <a:p>
            <a:pPr marL="457200" lvl="0" indent="-228600" rtl="0">
              <a:spcBef>
                <a:spcPts val="0"/>
              </a:spcBef>
              <a:buAutoNum type="arabicPeriod"/>
            </a:pPr>
            <a:r>
              <a:rPr lang="de-DE" i="1"/>
              <a:t>Bag-of-words als Spezialfall von </a:t>
            </a:r>
            <a:r>
              <a:rPr lang="de-DE" b="1" i="1"/>
              <a:t>N-grams</a:t>
            </a:r>
            <a:r>
              <a:rPr lang="de-DE" i="1"/>
              <a:t>. </a:t>
            </a:r>
          </a:p>
          <a:p>
            <a:pPr marL="457200" lvl="0" indent="-228600" rtl="0">
              <a:spcBef>
                <a:spcPts val="0"/>
              </a:spcBef>
              <a:buAutoNum type="arabicPeriod"/>
            </a:pPr>
            <a:r>
              <a:rPr lang="de-DE" i="1"/>
              <a:t>Repo-Name nur schwer in Tokens zerlegbar  -&gt; RNN ermöglicht Mustererkennung in zusammenhängendem Text (LSTM verwendet als besser Möglichkeit)</a:t>
            </a:r>
          </a:p>
          <a:p>
            <a:pPr marL="457200" lvl="0" indent="-228600" rtl="0">
              <a:spcBef>
                <a:spcPts val="0"/>
              </a:spcBef>
              <a:buAutoNum type="arabicPeriod"/>
            </a:pPr>
            <a:r>
              <a:rPr lang="de-DE" i="1"/>
              <a:t>Word2Vec final nicht verwendet, nach anfänglichen bräuchten wir unrealistische Mengen an Samples, die ohne simples manuelles Hinzufügen nicht sinnvoll zu bekommen sind.</a:t>
            </a:r>
            <a:br>
              <a:rPr lang="de-DE" i="1"/>
            </a:br>
            <a:r>
              <a:rPr lang="de-DE" i="1"/>
              <a:t>Doc2Vec evtl als Möglichkeit aufführen (Rel. schwierig, da wir es ja nicht verwendet haben)</a:t>
            </a:r>
          </a:p>
          <a:p>
            <a:pPr lvl="0" rtl="0">
              <a:spcBef>
                <a:spcPts val="0"/>
              </a:spcBef>
              <a:buNone/>
            </a:pPr>
            <a:endParaRPr i="1"/>
          </a:p>
        </p:txBody>
      </p:sp>
      <p:sp>
        <p:nvSpPr>
          <p:cNvPr id="996" name="Shape 99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207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Shape 1002"/>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rtl="0">
              <a:lnSpc>
                <a:spcPct val="100000"/>
              </a:lnSpc>
              <a:spcBef>
                <a:spcPts val="1800"/>
              </a:spcBef>
              <a:buNone/>
            </a:pPr>
            <a:r>
              <a:rPr lang="de-DE" i="1"/>
              <a:t>Wir unterscheiden 2 Arten von Classifiern:</a:t>
            </a:r>
          </a:p>
          <a:p>
            <a:pPr marL="457200" lvl="0" indent="-228600" rtl="0">
              <a:lnSpc>
                <a:spcPct val="100000"/>
              </a:lnSpc>
              <a:spcBef>
                <a:spcPts val="1800"/>
              </a:spcBef>
              <a:buChar char="-"/>
            </a:pPr>
            <a:r>
              <a:rPr lang="de-DE" i="1"/>
              <a:t>Einzelne Classifier, die Vorhersagen treffen</a:t>
            </a:r>
          </a:p>
          <a:p>
            <a:pPr marL="457200" lvl="0" indent="-228600" rtl="0">
              <a:lnSpc>
                <a:spcPct val="100000"/>
              </a:lnSpc>
              <a:spcBef>
                <a:spcPts val="1800"/>
              </a:spcBef>
              <a:buChar char="-"/>
            </a:pPr>
            <a:r>
              <a:rPr lang="de-DE" i="1"/>
              <a:t>Ensemble-Modelle, die die Vorhersagen vieler Classifier kombinieren</a:t>
            </a:r>
          </a:p>
          <a:p>
            <a:pPr lvl="0" rtl="0">
              <a:lnSpc>
                <a:spcPct val="100000"/>
              </a:lnSpc>
              <a:spcBef>
                <a:spcPts val="1800"/>
              </a:spcBef>
              <a:buNone/>
            </a:pPr>
            <a:r>
              <a:rPr lang="de-DE" i="1"/>
              <a:t>Base Classifier:</a:t>
            </a:r>
          </a:p>
          <a:p>
            <a:pPr marL="457200" lvl="0" indent="-228600" rtl="0">
              <a:lnSpc>
                <a:spcPct val="100000"/>
              </a:lnSpc>
              <a:spcBef>
                <a:spcPts val="1800"/>
              </a:spcBef>
              <a:buChar char="-"/>
            </a:pPr>
            <a:r>
              <a:rPr lang="de-DE" i="1"/>
              <a:t>Support Vector Machines als altes bewährte Methode, v.a. gut für hochdimensionalen Input wie in unserem Fall! (rbf-Kernel ansprechen?)</a:t>
            </a:r>
          </a:p>
          <a:p>
            <a:pPr marL="457200" lvl="0" indent="-228600" rtl="0">
              <a:lnSpc>
                <a:spcPct val="100000"/>
              </a:lnSpc>
              <a:spcBef>
                <a:spcPts val="1800"/>
              </a:spcBef>
              <a:buChar char="-"/>
            </a:pPr>
            <a:r>
              <a:rPr lang="de-DE" i="1"/>
              <a:t>Linear Classifier für einfache Features</a:t>
            </a:r>
          </a:p>
          <a:p>
            <a:pPr marL="457200" lvl="0" indent="-228600" rtl="0">
              <a:lnSpc>
                <a:spcPct val="100000"/>
              </a:lnSpc>
              <a:spcBef>
                <a:spcPts val="1800"/>
              </a:spcBef>
              <a:buChar char="-"/>
            </a:pPr>
            <a:r>
              <a:rPr lang="de-DE" i="1"/>
              <a:t>Naive Bayes für Text verwendet, leider final nicht verwendet, da keine guten Ergebnisse erzielt. Trotz verschiedener Methoden (Event Models)</a:t>
            </a:r>
          </a:p>
          <a:p>
            <a:pPr marL="457200" lvl="0" indent="-228600" rtl="0">
              <a:lnSpc>
                <a:spcPct val="100000"/>
              </a:lnSpc>
              <a:spcBef>
                <a:spcPts val="1800"/>
              </a:spcBef>
              <a:buChar char="-"/>
            </a:pPr>
            <a:r>
              <a:rPr lang="de-DE" i="1"/>
              <a:t>Neuronale Netze als mit beste Methode (gleich mehr dazu)</a:t>
            </a:r>
          </a:p>
          <a:p>
            <a:pPr lvl="0" rtl="0">
              <a:lnSpc>
                <a:spcPct val="100000"/>
              </a:lnSpc>
              <a:spcBef>
                <a:spcPts val="1800"/>
              </a:spcBef>
              <a:buNone/>
            </a:pPr>
            <a:r>
              <a:rPr lang="de-DE" i="1"/>
              <a:t>Ensemble-Classifier:</a:t>
            </a:r>
          </a:p>
          <a:p>
            <a:pPr marL="457200" lvl="0" indent="-228600" rtl="0">
              <a:lnSpc>
                <a:spcPct val="100000"/>
              </a:lnSpc>
              <a:spcBef>
                <a:spcPts val="1800"/>
              </a:spcBef>
              <a:buChar char="-"/>
            </a:pPr>
            <a:r>
              <a:rPr lang="de-DE" i="1"/>
              <a:t>Boosting Funktionsweise erklären. Gradient Tree Boosting als mit mächtigstes Model, AdaBoost anfänglich verwendet, dann aber abgelöst</a:t>
            </a:r>
          </a:p>
          <a:p>
            <a:pPr marL="457200" lvl="0" indent="-228600" rtl="0">
              <a:lnSpc>
                <a:spcPct val="100000"/>
              </a:lnSpc>
              <a:spcBef>
                <a:spcPts val="1800"/>
              </a:spcBef>
              <a:buChar char="-"/>
            </a:pPr>
            <a:r>
              <a:rPr lang="de-DE" i="1"/>
              <a:t>Bagging Funktionsweise erklären, Random Forests erklären</a:t>
            </a:r>
          </a:p>
          <a:p>
            <a:pPr lvl="0" rtl="0">
              <a:lnSpc>
                <a:spcPct val="100000"/>
              </a:lnSpc>
              <a:spcBef>
                <a:spcPts val="1800"/>
              </a:spcBef>
              <a:buNone/>
            </a:pPr>
            <a:r>
              <a:rPr lang="de-DE" i="1"/>
              <a:t>Bibliotheken: Keras mit Theano-Backend, Scikit-Learn für restliche Modelle</a:t>
            </a:r>
          </a:p>
        </p:txBody>
      </p:sp>
      <p:sp>
        <p:nvSpPr>
          <p:cNvPr id="1003" name="Shape 10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6676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rtl="0">
              <a:lnSpc>
                <a:spcPct val="100000"/>
              </a:lnSpc>
              <a:spcBef>
                <a:spcPts val="0"/>
              </a:spcBef>
              <a:buClr>
                <a:srgbClr val="000000"/>
              </a:buClr>
              <a:buSzPct val="78571"/>
              <a:buNone/>
            </a:pPr>
            <a:r>
              <a:rPr lang="de-DE" sz="1400" i="1"/>
              <a:t>[Überleitung zu Neuronalen Netzen]</a:t>
            </a:r>
          </a:p>
          <a:p>
            <a:pPr lvl="0" rtl="0">
              <a:lnSpc>
                <a:spcPct val="100000"/>
              </a:lnSpc>
              <a:spcBef>
                <a:spcPts val="0"/>
              </a:spcBef>
              <a:buClr>
                <a:srgbClr val="000000"/>
              </a:buClr>
              <a:buSzPct val="78571"/>
              <a:buNone/>
            </a:pPr>
            <a:r>
              <a:rPr lang="de-DE" sz="1400" i="1"/>
              <a:t>Feed Forward Networks:</a:t>
            </a:r>
          </a:p>
          <a:p>
            <a:pPr lvl="0" rtl="0">
              <a:lnSpc>
                <a:spcPct val="100000"/>
              </a:lnSpc>
              <a:spcBef>
                <a:spcPts val="0"/>
              </a:spcBef>
              <a:buClr>
                <a:srgbClr val="000000"/>
              </a:buClr>
              <a:buSzPct val="78571"/>
              <a:buNone/>
            </a:pPr>
            <a:r>
              <a:rPr lang="de-DE" sz="1400" i="1"/>
              <a:t>Input: Ausgabe des Tfidf-Vectorizers und numerische Daten. Entweder Readme codiert oder auch Description, oder beides.</a:t>
            </a:r>
          </a:p>
          <a:p>
            <a:pPr lvl="0" rtl="0">
              <a:lnSpc>
                <a:spcPct val="100000"/>
              </a:lnSpc>
              <a:spcBef>
                <a:spcPts val="0"/>
              </a:spcBef>
              <a:buClr>
                <a:srgbClr val="000000"/>
              </a:buClr>
              <a:buSzPct val="78571"/>
              <a:buNone/>
            </a:pPr>
            <a:r>
              <a:rPr lang="de-DE" sz="1400" i="1"/>
              <a:t>Verschiedene Architekturen und Aktivierungsfunktionen ausprobiert, meist 2 “versteckte” Schichten, teilweise ab 3 Overfitting bemerkbar gemacht.</a:t>
            </a:r>
          </a:p>
          <a:p>
            <a:pPr lvl="0" rtl="0">
              <a:lnSpc>
                <a:spcPct val="100000"/>
              </a:lnSpc>
              <a:spcBef>
                <a:spcPts val="0"/>
              </a:spcBef>
              <a:buClr>
                <a:srgbClr val="000000"/>
              </a:buClr>
              <a:buSzPct val="78571"/>
              <a:buNone/>
            </a:pPr>
            <a:r>
              <a:rPr lang="de-DE" sz="1400" i="1"/>
              <a:t>Details: Aktivierungsfunktionen meist ReLU und zum Normalisieren der Vorhersage Softmax, damit jeweils direkt Prozent-WSK ausgelesen werden kann.</a:t>
            </a:r>
          </a:p>
          <a:p>
            <a:pPr lvl="0" rtl="0">
              <a:lnSpc>
                <a:spcPct val="100000"/>
              </a:lnSpc>
              <a:spcBef>
                <a:spcPts val="0"/>
              </a:spcBef>
              <a:buClr>
                <a:srgbClr val="000000"/>
              </a:buClr>
              <a:buSzPct val="78571"/>
              <a:buNone/>
            </a:pPr>
            <a:r>
              <a:rPr lang="de-DE" sz="1400" i="1"/>
              <a:t>Implementiert mit Keras / Theano.</a:t>
            </a:r>
          </a:p>
        </p:txBody>
      </p:sp>
      <p:sp>
        <p:nvSpPr>
          <p:cNvPr id="1014" name="Shape 101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652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Shape 1022"/>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rtl="0">
              <a:lnSpc>
                <a:spcPct val="100000"/>
              </a:lnSpc>
              <a:spcBef>
                <a:spcPts val="0"/>
              </a:spcBef>
              <a:buClr>
                <a:srgbClr val="000000"/>
              </a:buClr>
              <a:buSzPct val="78571"/>
              <a:buNone/>
            </a:pPr>
            <a:endParaRPr sz="1400"/>
          </a:p>
          <a:p>
            <a:pPr lvl="0" rtl="0">
              <a:lnSpc>
                <a:spcPct val="100000"/>
              </a:lnSpc>
              <a:spcBef>
                <a:spcPts val="0"/>
              </a:spcBef>
              <a:buClr>
                <a:srgbClr val="000000"/>
              </a:buClr>
              <a:buSzPct val="78571"/>
              <a:buNone/>
            </a:pPr>
            <a:r>
              <a:rPr lang="de-DE" sz="1400" i="1"/>
              <a:t>Wie vorhin angesprochen war es schwierig, den Repository-Namen geeignet zu codieren. (schlecht in Tokens aufteilbar).</a:t>
            </a:r>
          </a:p>
          <a:p>
            <a:pPr lvl="0" rtl="0">
              <a:lnSpc>
                <a:spcPct val="100000"/>
              </a:lnSpc>
              <a:spcBef>
                <a:spcPts val="0"/>
              </a:spcBef>
              <a:buClr>
                <a:srgbClr val="000000"/>
              </a:buClr>
              <a:buSzPct val="78571"/>
              <a:buNone/>
            </a:pPr>
            <a:r>
              <a:rPr lang="de-DE" sz="1400" i="1"/>
              <a:t>Lösung: Recurrent Neural Network.</a:t>
            </a:r>
          </a:p>
          <a:p>
            <a:pPr lvl="0" rtl="0">
              <a:lnSpc>
                <a:spcPct val="100000"/>
              </a:lnSpc>
              <a:spcBef>
                <a:spcPts val="0"/>
              </a:spcBef>
              <a:buClr>
                <a:srgbClr val="000000"/>
              </a:buClr>
              <a:buSzPct val="78571"/>
              <a:buNone/>
            </a:pPr>
            <a:r>
              <a:rPr lang="de-DE" sz="1400" i="1"/>
              <a:t>Diese Netze besitzen bei uns in den ersten Schichten nicht nur Verbindungen zu den nächsten Schichten, sonder auch jeweils zu sich selbst.</a:t>
            </a:r>
          </a:p>
          <a:p>
            <a:pPr lvl="0" rtl="0">
              <a:lnSpc>
                <a:spcPct val="100000"/>
              </a:lnSpc>
              <a:spcBef>
                <a:spcPts val="0"/>
              </a:spcBef>
              <a:buClr>
                <a:srgbClr val="000000"/>
              </a:buClr>
              <a:buSzPct val="78571"/>
              <a:buNone/>
            </a:pPr>
            <a:r>
              <a:rPr lang="de-DE" sz="1400" i="1"/>
              <a:t>Somit haben diese ein “Gedächtnis”, mit dem sie sich an vorherige Buchstaben “erinnern” können.</a:t>
            </a:r>
          </a:p>
          <a:p>
            <a:pPr lvl="0" rtl="0">
              <a:lnSpc>
                <a:spcPct val="100000"/>
              </a:lnSpc>
              <a:spcBef>
                <a:spcPts val="0"/>
              </a:spcBef>
              <a:buClr>
                <a:srgbClr val="000000"/>
              </a:buClr>
              <a:buSzPct val="78571"/>
              <a:buNone/>
            </a:pPr>
            <a:r>
              <a:rPr lang="de-DE" sz="1400" i="1"/>
              <a:t>Wir haben eine spezielle Implementierung dieser Netze verwendet, die einige Probleme des ursprünglichen Ansatzes lösen:</a:t>
            </a:r>
          </a:p>
          <a:p>
            <a:pPr lvl="0" rtl="0">
              <a:lnSpc>
                <a:spcPct val="100000"/>
              </a:lnSpc>
              <a:spcBef>
                <a:spcPts val="0"/>
              </a:spcBef>
              <a:buClr>
                <a:srgbClr val="000000"/>
              </a:buClr>
              <a:buSzPct val="78571"/>
              <a:buNone/>
            </a:pPr>
            <a:r>
              <a:rPr lang="de-DE" sz="1400" i="1"/>
              <a:t>LSTM (Long-Short-Term-Memory).</a:t>
            </a:r>
          </a:p>
          <a:p>
            <a:pPr lvl="0" rtl="0">
              <a:lnSpc>
                <a:spcPct val="100000"/>
              </a:lnSpc>
              <a:spcBef>
                <a:spcPts val="0"/>
              </a:spcBef>
              <a:buClr>
                <a:srgbClr val="000000"/>
              </a:buClr>
              <a:buSzPct val="78571"/>
              <a:buNone/>
            </a:pPr>
            <a:endParaRPr sz="1400" i="1"/>
          </a:p>
          <a:p>
            <a:pPr lvl="0" rtl="0">
              <a:lnSpc>
                <a:spcPct val="100000"/>
              </a:lnSpc>
              <a:spcBef>
                <a:spcPts val="0"/>
              </a:spcBef>
              <a:buClr>
                <a:srgbClr val="000000"/>
              </a:buClr>
              <a:buSzPct val="78571"/>
              <a:buNone/>
            </a:pPr>
            <a:r>
              <a:rPr lang="de-DE" sz="1400" i="1"/>
              <a:t>Auch hier wieder Keras/ Theano verwendet.</a:t>
            </a:r>
          </a:p>
        </p:txBody>
      </p:sp>
      <p:sp>
        <p:nvSpPr>
          <p:cNvPr id="1023" name="Shape 10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0297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r>
              <a:rPr lang="de-DE" i="1"/>
              <a:t>Was wäre, wenn wir einfach die </a:t>
            </a:r>
            <a:r>
              <a:rPr lang="de-DE" b="1" i="1"/>
              <a:t>Vorhersagen aller unserer Classifier kombinieren</a:t>
            </a:r>
            <a:r>
              <a:rPr lang="de-DE" i="1"/>
              <a:t>?</a:t>
            </a:r>
            <a:br>
              <a:rPr lang="de-DE" i="1"/>
            </a:br>
            <a:r>
              <a:rPr lang="de-DE" i="1"/>
              <a:t>Dieser Ansatz nennt sich </a:t>
            </a:r>
            <a:r>
              <a:rPr lang="de-DE" b="1" i="1"/>
              <a:t>Stacking</a:t>
            </a:r>
            <a:r>
              <a:rPr lang="de-DE" i="1"/>
              <a:t> und ist eine weitere Unterart des Ensemble-Learnings.</a:t>
            </a:r>
          </a:p>
          <a:p>
            <a:pPr lvl="0">
              <a:spcBef>
                <a:spcPts val="0"/>
              </a:spcBef>
              <a:buNone/>
            </a:pPr>
            <a:r>
              <a:rPr lang="de-DE" i="1"/>
              <a:t>Man verwendet meist ein </a:t>
            </a:r>
            <a:r>
              <a:rPr lang="de-DE" b="1" i="1"/>
              <a:t>Lineares Modell</a:t>
            </a:r>
            <a:r>
              <a:rPr lang="de-DE" i="1"/>
              <a:t> und gibt diesem die Vorhersagen vieler Classifier.</a:t>
            </a:r>
          </a:p>
          <a:p>
            <a:pPr lvl="0">
              <a:spcBef>
                <a:spcPts val="0"/>
              </a:spcBef>
              <a:buNone/>
            </a:pPr>
            <a:r>
              <a:rPr lang="de-DE" i="1"/>
              <a:t>Dieser lernt nun, diese Vorhersagen zu </a:t>
            </a:r>
            <a:r>
              <a:rPr lang="de-DE" b="1" i="1"/>
              <a:t>gewichten</a:t>
            </a:r>
            <a:r>
              <a:rPr lang="de-DE" i="1"/>
              <a:t> und somit diese zu einer möglichst optimalen Vorhersage zu vereinen.</a:t>
            </a:r>
          </a:p>
          <a:p>
            <a:pPr lvl="0">
              <a:spcBef>
                <a:spcPts val="0"/>
              </a:spcBef>
              <a:buNone/>
            </a:pPr>
            <a:r>
              <a:rPr lang="de-DE" i="1"/>
              <a:t>Jedoch haben wir einen weiteren Schritt unternommen und diesem Meta-Modell </a:t>
            </a:r>
            <a:r>
              <a:rPr lang="de-DE" b="1" i="1"/>
              <a:t>Kontext</a:t>
            </a:r>
            <a:r>
              <a:rPr lang="de-DE" i="1"/>
              <a:t> zu dem jeweiligen Repository gegeben.</a:t>
            </a:r>
          </a:p>
          <a:p>
            <a:pPr lvl="0">
              <a:spcBef>
                <a:spcPts val="0"/>
              </a:spcBef>
              <a:buNone/>
            </a:pPr>
            <a:r>
              <a:rPr lang="de-DE" i="1"/>
              <a:t>Dies geschah in Form eines reduzierten Feature-Vektors mit numerischen Daten.</a:t>
            </a:r>
          </a:p>
          <a:p>
            <a:pPr lvl="0">
              <a:spcBef>
                <a:spcPts val="0"/>
              </a:spcBef>
              <a:buNone/>
            </a:pPr>
            <a:r>
              <a:rPr lang="de-DE" i="1"/>
              <a:t>Somit kann ein Neuronales Netz, wenn auf all diese Inputs angewendet, </a:t>
            </a:r>
            <a:r>
              <a:rPr lang="de-DE" b="1" i="1"/>
              <a:t>abhängig vom Repository</a:t>
            </a:r>
            <a:r>
              <a:rPr lang="de-DE" i="1"/>
              <a:t> entscheiden,</a:t>
            </a:r>
          </a:p>
          <a:p>
            <a:pPr lvl="0">
              <a:spcBef>
                <a:spcPts val="0"/>
              </a:spcBef>
              <a:buNone/>
            </a:pPr>
            <a:r>
              <a:rPr lang="de-DE" i="1"/>
              <a:t>welche Classifier wahrscheinlich am vertrauenswürdigsten sind.</a:t>
            </a:r>
          </a:p>
          <a:p>
            <a:pPr lvl="0">
              <a:spcBef>
                <a:spcPts val="0"/>
              </a:spcBef>
              <a:buNone/>
            </a:pPr>
            <a:r>
              <a:rPr lang="de-DE" i="1"/>
              <a:t>Dies ist beispielsweise hilfreich, wenn ein Repository </a:t>
            </a:r>
            <a:r>
              <a:rPr lang="de-DE" b="1" i="1"/>
              <a:t>widersprüchliche Details</a:t>
            </a:r>
            <a:r>
              <a:rPr lang="de-DE" i="1"/>
              <a:t> enthält, jedoch der Name klar ersichtlich </a:t>
            </a:r>
          </a:p>
          <a:p>
            <a:pPr lvl="0">
              <a:spcBef>
                <a:spcPts val="0"/>
              </a:spcBef>
              <a:buNone/>
            </a:pPr>
            <a:r>
              <a:rPr lang="de-DE" i="1"/>
              <a:t>die richtige Klasse vorgibt. Das Netz ist in der Lage, diese Situation zu erkennen und die Vorhersage des RNNs, welches den Repo-Namen buchstabenweise durchgeht stärker zu gewichten.</a:t>
            </a:r>
          </a:p>
          <a:p>
            <a:pPr lvl="0">
              <a:spcBef>
                <a:spcPts val="0"/>
              </a:spcBef>
              <a:buNone/>
            </a:pPr>
            <a:endParaRPr i="1"/>
          </a:p>
          <a:p>
            <a:pPr lvl="0">
              <a:spcBef>
                <a:spcPts val="0"/>
              </a:spcBef>
              <a:buNone/>
            </a:pPr>
            <a:r>
              <a:rPr lang="de-DE" i="1"/>
              <a:t>Durch diese Techniken ist es uns gelungen, den F-Score um ganze 10% zu verbessern auf letztendlich 66%.</a:t>
            </a:r>
          </a:p>
          <a:p>
            <a:pPr lvl="0" rtl="0">
              <a:spcBef>
                <a:spcPts val="0"/>
              </a:spcBef>
              <a:buNone/>
            </a:pPr>
            <a:r>
              <a:rPr lang="de-DE" i="1"/>
              <a:t>Solch ein Meta-Model ist unser finaler Abgabe-Classifier.</a:t>
            </a:r>
          </a:p>
        </p:txBody>
      </p:sp>
      <p:sp>
        <p:nvSpPr>
          <p:cNvPr id="1032" name="Shape 103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4362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Shape 103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0" name="Shape 1040"/>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1041" name="Shape 104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de-DE"/>
              <a:t>15</a:t>
            </a:fld>
            <a:endParaRPr lang="de-DE"/>
          </a:p>
        </p:txBody>
      </p:sp>
    </p:spTree>
    <p:extLst>
      <p:ext uri="{BB962C8B-B14F-4D97-AF65-F5344CB8AC3E}">
        <p14:creationId xmlns:p14="http://schemas.microsoft.com/office/powerpoint/2010/main" val="4019345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Shape 10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0" name="Shape 1050"/>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1051" name="Shape 105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de-DE"/>
              <a:t>16</a:t>
            </a:fld>
            <a:endParaRPr lang="de-DE"/>
          </a:p>
        </p:txBody>
      </p:sp>
    </p:spTree>
    <p:extLst>
      <p:ext uri="{BB962C8B-B14F-4D97-AF65-F5344CB8AC3E}">
        <p14:creationId xmlns:p14="http://schemas.microsoft.com/office/powerpoint/2010/main" val="2352316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Shape 10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5" name="Shape 1065"/>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1066" name="Shape 106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de-DE"/>
              <a:t>17</a:t>
            </a:fld>
            <a:endParaRPr lang="de-DE"/>
          </a:p>
        </p:txBody>
      </p:sp>
    </p:spTree>
    <p:extLst>
      <p:ext uri="{BB962C8B-B14F-4D97-AF65-F5344CB8AC3E}">
        <p14:creationId xmlns:p14="http://schemas.microsoft.com/office/powerpoint/2010/main" val="1195172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Shape 1073"/>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marL="228600" lvl="0" indent="-177800" rtl="0">
              <a:lnSpc>
                <a:spcPct val="90000"/>
              </a:lnSpc>
              <a:spcBef>
                <a:spcPts val="0"/>
              </a:spcBef>
              <a:buClr>
                <a:schemeClr val="accent1"/>
              </a:buClr>
              <a:buSzPct val="100000"/>
              <a:buChar char="▪"/>
            </a:pPr>
            <a:r>
              <a:rPr lang="de-DE" i="1"/>
              <a:t>Es gab viele verschiedene Lösungen die wir ausprobieren wollten</a:t>
            </a:r>
            <a:r>
              <a:rPr lang="de-DE" i="1">
                <a:solidFill>
                  <a:schemeClr val="dk2"/>
                </a:solidFill>
              </a:rPr>
              <a:t/>
            </a:r>
            <a:br>
              <a:rPr lang="de-DE" i="1">
                <a:solidFill>
                  <a:schemeClr val="dk2"/>
                </a:solidFill>
              </a:rPr>
            </a:br>
            <a:r>
              <a:rPr lang="de-DE" i="1"/>
              <a:t>Brauchten Tool um Active Learning verwenden zu können</a:t>
            </a:r>
            <a:r>
              <a:rPr lang="de-DE" i="1">
                <a:solidFill>
                  <a:schemeClr val="dk2"/>
                </a:solidFill>
              </a:rPr>
              <a:t/>
            </a:r>
            <a:br>
              <a:rPr lang="de-DE" i="1">
                <a:solidFill>
                  <a:schemeClr val="dk2"/>
                </a:solidFill>
              </a:rPr>
            </a:br>
            <a:r>
              <a:rPr lang="de-DE" i="1"/>
              <a:t>Welche Features überhaupt sinnvoll? Ab wann ist der Input-Vektor zu groß?</a:t>
            </a:r>
            <a:br>
              <a:rPr lang="de-DE" i="1"/>
            </a:br>
            <a:r>
              <a:rPr lang="de-DE" i="1"/>
              <a:t>Können wir dies dann auch gleich zur grafischen Oberfläche verwenden um unsere Lösung zu benutzen?</a:t>
            </a:r>
          </a:p>
          <a:p>
            <a:pPr marL="228600" lvl="0" indent="-177800" rtl="0">
              <a:lnSpc>
                <a:spcPct val="90000"/>
              </a:lnSpc>
              <a:spcBef>
                <a:spcPts val="0"/>
              </a:spcBef>
              <a:buClr>
                <a:schemeClr val="dk1"/>
              </a:buClr>
              <a:buSzPct val="100000"/>
              <a:buChar char="▪"/>
            </a:pPr>
            <a:r>
              <a:rPr lang="de-DE" i="1"/>
              <a:t>Verwenden von verschiedenen Modellen als Blackbox</a:t>
            </a:r>
          </a:p>
          <a:p>
            <a:pPr marL="228600" lvl="0" indent="-177800" rtl="0">
              <a:lnSpc>
                <a:spcPct val="90000"/>
              </a:lnSpc>
              <a:spcBef>
                <a:spcPts val="0"/>
              </a:spcBef>
              <a:buClr>
                <a:schemeClr val="dk1"/>
              </a:buClr>
              <a:buSzPct val="100000"/>
              <a:buChar char="▪"/>
            </a:pPr>
            <a:r>
              <a:rPr lang="de-DE" i="1"/>
              <a:t>Plattformunabhängig</a:t>
            </a:r>
          </a:p>
          <a:p>
            <a:pPr marL="228600" lvl="0" indent="-177800" rtl="0">
              <a:lnSpc>
                <a:spcPct val="90000"/>
              </a:lnSpc>
              <a:spcBef>
                <a:spcPts val="0"/>
              </a:spcBef>
              <a:buClr>
                <a:schemeClr val="dk1"/>
              </a:buClr>
              <a:buSzPct val="100000"/>
              <a:buChar char="▪"/>
            </a:pPr>
            <a:r>
              <a:rPr lang="de-DE" i="1"/>
              <a:t>4 verschiedene Modi: Stream Based Active Learning, Pool Based Active Learning, ein Modus zum Testen und Analysieren von Klassifikatoren, ein Modus zum tatsächlichen Benutzen der Klassifikatoren</a:t>
            </a:r>
          </a:p>
          <a:p>
            <a:pPr marL="228600" lvl="0" indent="-177800" rtl="0">
              <a:lnSpc>
                <a:spcPct val="90000"/>
              </a:lnSpc>
              <a:spcBef>
                <a:spcPts val="0"/>
              </a:spcBef>
              <a:buClr>
                <a:schemeClr val="dk1"/>
              </a:buClr>
              <a:buSzPct val="100000"/>
              <a:buChar char="▪"/>
            </a:pPr>
            <a:r>
              <a:rPr lang="de-DE" i="1"/>
              <a:t>Sachen wie das Speichern und Testen von verschiedenen Models sollte Model-unabhängig funktionieren</a:t>
            </a:r>
          </a:p>
          <a:p>
            <a:pPr marL="228600" lvl="0" indent="-177800" rtl="0">
              <a:lnSpc>
                <a:spcPct val="90000"/>
              </a:lnSpc>
              <a:spcBef>
                <a:spcPts val="0"/>
              </a:spcBef>
              <a:buClr>
                <a:schemeClr val="dk1"/>
              </a:buClr>
              <a:buSzPct val="100000"/>
              <a:buChar char="▪"/>
            </a:pPr>
            <a:r>
              <a:rPr lang="de-DE" i="1"/>
              <a:t>Später nach Möglichkeit wiederverwendbar</a:t>
            </a:r>
          </a:p>
        </p:txBody>
      </p:sp>
      <p:sp>
        <p:nvSpPr>
          <p:cNvPr id="1074" name="Shape 10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7296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Shape 10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2" name="Shape 1082"/>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r>
              <a:rPr lang="de-DE"/>
              <a:t>Kommt wsl weg</a:t>
            </a:r>
          </a:p>
        </p:txBody>
      </p:sp>
      <p:sp>
        <p:nvSpPr>
          <p:cNvPr id="1083" name="Shape 108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de-DE"/>
              <a:t>19</a:t>
            </a:fld>
            <a:endParaRPr lang="de-DE"/>
          </a:p>
        </p:txBody>
      </p:sp>
    </p:spTree>
    <p:extLst>
      <p:ext uri="{BB962C8B-B14F-4D97-AF65-F5344CB8AC3E}">
        <p14:creationId xmlns:p14="http://schemas.microsoft.com/office/powerpoint/2010/main" val="3066296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Shape 90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3" name="Shape 903"/>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r>
              <a:rPr lang="de-DE" i="1"/>
              <a:t>Bevor wir mit der Präsentation unserer Lösung beginnen, möchten wir uns kurz vorstellen: &lt;Namen&gt;, Informatikstudenten im 5. bzw. 3. Semester an der Universität Augsburg.</a:t>
            </a:r>
          </a:p>
        </p:txBody>
      </p:sp>
      <p:sp>
        <p:nvSpPr>
          <p:cNvPr id="904" name="Shape 90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de-DE"/>
              <a:t>2</a:t>
            </a:fld>
            <a:endParaRPr lang="de-DE"/>
          </a:p>
        </p:txBody>
      </p:sp>
    </p:spTree>
    <p:extLst>
      <p:ext uri="{BB962C8B-B14F-4D97-AF65-F5344CB8AC3E}">
        <p14:creationId xmlns:p14="http://schemas.microsoft.com/office/powerpoint/2010/main" val="1777797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Shape 1090"/>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rtl="0">
              <a:spcBef>
                <a:spcPts val="0"/>
              </a:spcBef>
              <a:buNone/>
            </a:pPr>
            <a:r>
              <a:rPr lang="de-DE" i="1"/>
              <a:t>Hier eine Übersicht über einen Teil der Features, besonders auf Levensthein-Distanz eingehen</a:t>
            </a:r>
          </a:p>
          <a:p>
            <a:pPr marL="457200" lvl="0" indent="-228600">
              <a:spcBef>
                <a:spcPts val="0"/>
              </a:spcBef>
              <a:buChar char="-"/>
            </a:pPr>
            <a:r>
              <a:rPr lang="de-DE" i="1"/>
              <a:t>Beispiel mit Hausaufgaben-Repo für Levenshtein-Distanz</a:t>
            </a:r>
          </a:p>
          <a:p>
            <a:pPr marL="457200" lvl="0" indent="-228600" rtl="0">
              <a:spcBef>
                <a:spcPts val="0"/>
              </a:spcBef>
              <a:buChar char="-"/>
            </a:pPr>
            <a:r>
              <a:rPr lang="de-DE" i="1"/>
              <a:t>Vector für verwendete Sprachen mit 0,5 für verwendet und 1 für Hauptsprache</a:t>
            </a:r>
          </a:p>
          <a:p>
            <a:pPr marL="457200" lvl="0" indent="-228600" rtl="0">
              <a:spcBef>
                <a:spcPts val="0"/>
              </a:spcBef>
              <a:buChar char="-"/>
            </a:pPr>
            <a:r>
              <a:rPr lang="de-DE" i="1"/>
              <a:t>API-Call Limit aufführen (Commit-Nachrichten)</a:t>
            </a:r>
          </a:p>
        </p:txBody>
      </p:sp>
      <p:sp>
        <p:nvSpPr>
          <p:cNvPr id="1091" name="Shape 109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9641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Shape 11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2" name="Shape 1102"/>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rtl="0">
              <a:spcBef>
                <a:spcPts val="0"/>
              </a:spcBef>
              <a:buNone/>
            </a:pPr>
            <a:endParaRPr/>
          </a:p>
        </p:txBody>
      </p:sp>
      <p:sp>
        <p:nvSpPr>
          <p:cNvPr id="1103" name="Shape 110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de-DE"/>
              <a:t>21</a:t>
            </a:fld>
            <a:endParaRPr lang="de-DE"/>
          </a:p>
        </p:txBody>
      </p:sp>
    </p:spTree>
    <p:extLst>
      <p:ext uri="{BB962C8B-B14F-4D97-AF65-F5344CB8AC3E}">
        <p14:creationId xmlns:p14="http://schemas.microsoft.com/office/powerpoint/2010/main" val="3136089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Shape 11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2" name="Shape 1112"/>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rtl="0">
              <a:spcBef>
                <a:spcPts val="0"/>
              </a:spcBef>
              <a:buNone/>
            </a:pPr>
            <a:endParaRPr/>
          </a:p>
        </p:txBody>
      </p:sp>
      <p:sp>
        <p:nvSpPr>
          <p:cNvPr id="1113" name="Shape 111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de-DE"/>
              <a:t>22</a:t>
            </a:fld>
            <a:endParaRPr lang="de-DE"/>
          </a:p>
        </p:txBody>
      </p:sp>
    </p:spTree>
    <p:extLst>
      <p:ext uri="{BB962C8B-B14F-4D97-AF65-F5344CB8AC3E}">
        <p14:creationId xmlns:p14="http://schemas.microsoft.com/office/powerpoint/2010/main" val="4083870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Shape 1121"/>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rtl="0">
              <a:spcBef>
                <a:spcPts val="0"/>
              </a:spcBef>
              <a:buNone/>
            </a:pPr>
            <a:endParaRPr/>
          </a:p>
        </p:txBody>
      </p:sp>
      <p:sp>
        <p:nvSpPr>
          <p:cNvPr id="1122" name="Shape 11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2930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Shape 1129"/>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rtl="0">
              <a:spcBef>
                <a:spcPts val="0"/>
              </a:spcBef>
              <a:buNone/>
            </a:pPr>
            <a:endParaRPr/>
          </a:p>
        </p:txBody>
      </p:sp>
      <p:sp>
        <p:nvSpPr>
          <p:cNvPr id="1130" name="Shape 11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555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Shape 11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8" name="Shape 1138"/>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rtl="0">
              <a:spcBef>
                <a:spcPts val="0"/>
              </a:spcBef>
              <a:buNone/>
            </a:pPr>
            <a:endParaRPr/>
          </a:p>
        </p:txBody>
      </p:sp>
      <p:sp>
        <p:nvSpPr>
          <p:cNvPr id="1139" name="Shape 113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de-DE"/>
              <a:t>25</a:t>
            </a:fld>
            <a:endParaRPr lang="de-DE"/>
          </a:p>
        </p:txBody>
      </p:sp>
    </p:spTree>
    <p:extLst>
      <p:ext uri="{BB962C8B-B14F-4D97-AF65-F5344CB8AC3E}">
        <p14:creationId xmlns:p14="http://schemas.microsoft.com/office/powerpoint/2010/main" val="752473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Shape 11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8" name="Shape 1148"/>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endParaRPr/>
          </a:p>
        </p:txBody>
      </p:sp>
      <p:sp>
        <p:nvSpPr>
          <p:cNvPr id="1149" name="Shape 114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de-DE"/>
              <a:t>26</a:t>
            </a:fld>
            <a:endParaRPr lang="de-DE"/>
          </a:p>
        </p:txBody>
      </p:sp>
    </p:spTree>
    <p:extLst>
      <p:ext uri="{BB962C8B-B14F-4D97-AF65-F5344CB8AC3E}">
        <p14:creationId xmlns:p14="http://schemas.microsoft.com/office/powerpoint/2010/main" val="2901963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Shape 115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0" name="Shape 1160"/>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rtl="0">
              <a:spcBef>
                <a:spcPts val="0"/>
              </a:spcBef>
              <a:buNone/>
            </a:pPr>
            <a:endParaRPr/>
          </a:p>
        </p:txBody>
      </p:sp>
      <p:sp>
        <p:nvSpPr>
          <p:cNvPr id="1161" name="Shape 116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de-DE"/>
              <a:t>27</a:t>
            </a:fld>
            <a:endParaRPr lang="de-DE"/>
          </a:p>
        </p:txBody>
      </p:sp>
    </p:spTree>
    <p:extLst>
      <p:ext uri="{BB962C8B-B14F-4D97-AF65-F5344CB8AC3E}">
        <p14:creationId xmlns:p14="http://schemas.microsoft.com/office/powerpoint/2010/main" val="3444958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Shape 1171"/>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marL="0" lvl="0" indent="0" rtl="0">
              <a:lnSpc>
                <a:spcPct val="90000"/>
              </a:lnSpc>
              <a:spcBef>
                <a:spcPts val="0"/>
              </a:spcBef>
              <a:buNone/>
            </a:pPr>
            <a:r>
              <a:rPr lang="de-DE" i="1"/>
              <a:t>Unklare Klassenbeschreibungen machen das kollaborative Klassifizieren schwierig und können für unklare / nicht robuste Vorhersagen sorgen.</a:t>
            </a:r>
          </a:p>
          <a:p>
            <a:pPr lvl="0" rtl="0">
              <a:lnSpc>
                <a:spcPct val="90000"/>
              </a:lnSpc>
              <a:spcBef>
                <a:spcPts val="0"/>
              </a:spcBef>
              <a:buNone/>
            </a:pPr>
            <a:r>
              <a:rPr lang="de-DE" i="1"/>
              <a:t>Bereits in der Planungsphase des Projektes wurde uns also bewusst, dass die </a:t>
            </a:r>
            <a:r>
              <a:rPr lang="de-DE" b="1" i="1"/>
              <a:t>Klassengrenzen präzisiert </a:t>
            </a:r>
            <a:r>
              <a:rPr lang="de-DE" i="1"/>
              <a:t>werden müssen. </a:t>
            </a:r>
          </a:p>
          <a:p>
            <a:pPr lvl="0" rtl="0">
              <a:lnSpc>
                <a:spcPct val="90000"/>
              </a:lnSpc>
              <a:spcBef>
                <a:spcPts val="0"/>
              </a:spcBef>
              <a:buNone/>
            </a:pPr>
            <a:r>
              <a:rPr lang="de-DE" i="1"/>
              <a:t>Da wir sogar innerhalb unserer Gruppe nach mehrmaligen Besprechen vieler Grenzfälle oft Samples verschieden klassifizierten, </a:t>
            </a:r>
          </a:p>
          <a:p>
            <a:pPr lvl="0" rtl="0">
              <a:lnSpc>
                <a:spcPct val="90000"/>
              </a:lnSpc>
              <a:spcBef>
                <a:spcPts val="0"/>
              </a:spcBef>
              <a:buNone/>
            </a:pPr>
            <a:r>
              <a:rPr lang="de-DE" i="1">
                <a:solidFill>
                  <a:srgbClr val="000000"/>
                </a:solidFill>
              </a:rPr>
              <a:t>haben wir beschlossen die Trainings- und Testdaten von </a:t>
            </a:r>
            <a:r>
              <a:rPr lang="de-DE" b="1" i="1">
                <a:solidFill>
                  <a:srgbClr val="000000"/>
                </a:solidFill>
              </a:rPr>
              <a:t>einer Person klassifizieren</a:t>
            </a:r>
            <a:r>
              <a:rPr lang="de-DE" i="1">
                <a:solidFill>
                  <a:srgbClr val="000000"/>
                </a:solidFill>
              </a:rPr>
              <a:t> zu lassen. =&gt; Hohe Homogenität, aber geringe Anzahl.</a:t>
            </a:r>
          </a:p>
          <a:p>
            <a:pPr lvl="0" rtl="0">
              <a:lnSpc>
                <a:spcPct val="90000"/>
              </a:lnSpc>
              <a:spcBef>
                <a:spcPts val="0"/>
              </a:spcBef>
              <a:buNone/>
            </a:pPr>
            <a:endParaRPr i="1">
              <a:solidFill>
                <a:srgbClr val="666666"/>
              </a:solidFill>
            </a:endParaRPr>
          </a:p>
          <a:p>
            <a:pPr lvl="0" rtl="0">
              <a:lnSpc>
                <a:spcPct val="90000"/>
              </a:lnSpc>
              <a:spcBef>
                <a:spcPts val="0"/>
              </a:spcBef>
              <a:buNone/>
            </a:pPr>
            <a:r>
              <a:rPr lang="de-DE" i="1"/>
              <a:t>Wenn man jedoch immer zufällige GitHub Repositories klassifiziert, spiegelt die Trainingsdatenmenge die Ungleichverteilung wider: Die </a:t>
            </a:r>
            <a:r>
              <a:rPr lang="de-DE" b="1" i="1"/>
              <a:t>majority class </a:t>
            </a:r>
            <a:r>
              <a:rPr lang="de-DE" i="1"/>
              <a:t>(DEV) ist viel stärker vorhanden wie etwa DATA. =&gt; Mit dem sog. Active Learning Prozess schaffen wir es, im Verhältnis mit den sehr wenigen “teuren” Trainingsdaten die Klassengrenzen sehr gut zu trennen.</a:t>
            </a:r>
          </a:p>
          <a:p>
            <a:pPr lvl="0" rtl="0">
              <a:lnSpc>
                <a:spcPct val="90000"/>
              </a:lnSpc>
              <a:spcBef>
                <a:spcPts val="0"/>
              </a:spcBef>
              <a:buNone/>
            </a:pPr>
            <a:endParaRPr i="1"/>
          </a:p>
          <a:p>
            <a:pPr lvl="0" rtl="0">
              <a:lnSpc>
                <a:spcPct val="90000"/>
              </a:lnSpc>
              <a:spcBef>
                <a:spcPts val="0"/>
              </a:spcBef>
              <a:buNone/>
            </a:pPr>
            <a:r>
              <a:rPr lang="de-DE" i="1"/>
              <a:t>Hat man sich auf die Klasseninterpretationen geeinigt und ausreichend Trainingsdaten generiert, gilt es, diese gut zu interpretieren. Da wir nicht von Anfang an wissen, welcher Algorithmus mit welchen Features am zielführendsten ist, haben wir eine Schnittstelle erstellt, die eine </a:t>
            </a:r>
            <a:r>
              <a:rPr lang="de-DE" b="1" i="1"/>
              <a:t>Modularisierung der Classifier</a:t>
            </a:r>
            <a:r>
              <a:rPr lang="de-DE" i="1"/>
              <a:t> erlaubt. Wie unsere finalen Vorhersagemodelle funktionieren und mit dem sog. “Ensemble Learning” kombiniert wurden, wird später von Andreas erklärt.</a:t>
            </a:r>
          </a:p>
          <a:p>
            <a:pPr lvl="0" rtl="0">
              <a:lnSpc>
                <a:spcPct val="90000"/>
              </a:lnSpc>
              <a:spcBef>
                <a:spcPts val="0"/>
              </a:spcBef>
              <a:buNone/>
            </a:pPr>
            <a:endParaRPr i="1"/>
          </a:p>
          <a:p>
            <a:pPr lvl="0" rtl="0">
              <a:lnSpc>
                <a:spcPct val="90000"/>
              </a:lnSpc>
              <a:spcBef>
                <a:spcPts val="0"/>
              </a:spcBef>
              <a:buNone/>
            </a:pPr>
            <a:r>
              <a:rPr lang="de-DE" i="1"/>
              <a:t>Um den Eingaberaum (nämlich GitHub repositories) sinnvoll partitionieren zu können ist es notwendig, sowohl numerische als auch textuelle Features zu verwenden. Dadurch wird der </a:t>
            </a:r>
            <a:r>
              <a:rPr lang="de-DE" b="1" i="1"/>
              <a:t>Feature-Raum</a:t>
            </a:r>
            <a:r>
              <a:rPr lang="de-DE" i="1"/>
              <a:t> sehr </a:t>
            </a:r>
            <a:r>
              <a:rPr lang="de-DE" b="1" i="1"/>
              <a:t>hochdimensional</a:t>
            </a:r>
            <a:r>
              <a:rPr lang="de-DE" i="1"/>
              <a:t> und schwierig, mit wenigen Samples robuste Klassifizierer zu trainieren. </a:t>
            </a:r>
          </a:p>
          <a:p>
            <a:pPr lvl="0" rtl="0">
              <a:lnSpc>
                <a:spcPct val="90000"/>
              </a:lnSpc>
              <a:spcBef>
                <a:spcPts val="0"/>
              </a:spcBef>
              <a:buNone/>
            </a:pPr>
            <a:r>
              <a:rPr lang="de-DE" i="1"/>
              <a:t>Ein großer Teil der Arbeit konzentrierte sich daher auf das </a:t>
            </a:r>
            <a:r>
              <a:rPr lang="de-DE" b="1" i="1"/>
              <a:t>Auswählen und die Vorverarbeitung geeigneter Features</a:t>
            </a:r>
            <a:r>
              <a:rPr lang="de-DE" i="1"/>
              <a:t>. Zugleich bedeutet der hochdimensionale Input, dass die Trainingsdaten sinnvoll ausgewählt werden müssen um diese Robustheit der Vorhersagen zu erlangen. Auch hierfür spielte </a:t>
            </a:r>
            <a:r>
              <a:rPr lang="de-DE" b="1" i="1"/>
              <a:t>Active Learning</a:t>
            </a:r>
            <a:r>
              <a:rPr lang="de-DE" i="1"/>
              <a:t> eine entscheidende Rolle.</a:t>
            </a:r>
          </a:p>
        </p:txBody>
      </p:sp>
      <p:sp>
        <p:nvSpPr>
          <p:cNvPr id="1172" name="Shape 1172"/>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de-DE"/>
              <a:t>28</a:t>
            </a:fld>
            <a:endParaRPr lang="de-DE"/>
          </a:p>
        </p:txBody>
      </p:sp>
    </p:spTree>
    <p:extLst>
      <p:ext uri="{BB962C8B-B14F-4D97-AF65-F5344CB8AC3E}">
        <p14:creationId xmlns:p14="http://schemas.microsoft.com/office/powerpoint/2010/main" val="2708898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Shape 91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18" name="Shape 918"/>
          <p:cNvSpPr txBox="1">
            <a:spLocks noGrp="1"/>
          </p:cNvSpPr>
          <p:nvPr>
            <p:ph type="body" idx="1"/>
          </p:nvPr>
        </p:nvSpPr>
        <p:spPr>
          <a:xfrm>
            <a:off x="685800" y="4400550"/>
            <a:ext cx="5486399" cy="3086099"/>
          </a:xfrm>
          <a:prstGeom prst="rect">
            <a:avLst/>
          </a:prstGeom>
          <a:noFill/>
          <a:ln>
            <a:noFill/>
          </a:ln>
        </p:spPr>
        <p:txBody>
          <a:bodyPr lIns="91425" tIns="45700" rIns="91425" bIns="45700" anchor="t" anchorCtr="0">
            <a:noAutofit/>
          </a:bodyPr>
          <a:lstStyle/>
          <a:p>
            <a:pPr marL="457200" marR="0" lvl="0" indent="-228600" algn="l" rtl="0">
              <a:spcBef>
                <a:spcPts val="0"/>
              </a:spcBef>
              <a:buAutoNum type="alphaLcParenR"/>
            </a:pPr>
            <a:r>
              <a:rPr lang="de-DE" i="1"/>
              <a:t>Wodurch zeichnet sich unsere Lösung besonders aus? Wie lösten wir Schlüsselprobleme?</a:t>
            </a:r>
          </a:p>
          <a:p>
            <a:pPr marL="457200" marR="0" lvl="0" indent="-228600" algn="l" rtl="0">
              <a:spcBef>
                <a:spcPts val="0"/>
              </a:spcBef>
              <a:buAutoNum type="alphaLcParenR"/>
            </a:pPr>
            <a:r>
              <a:rPr lang="de-DE" i="1"/>
              <a:t>Demonstration unserer Anwendung anhand von Use Cases</a:t>
            </a:r>
          </a:p>
          <a:p>
            <a:pPr marL="457200" marR="0" lvl="0" indent="-228600" algn="l" rtl="0">
              <a:spcBef>
                <a:spcPts val="0"/>
              </a:spcBef>
              <a:buAutoNum type="alphaLcParenR"/>
            </a:pPr>
            <a:r>
              <a:rPr lang="de-DE" i="1"/>
              <a:t>Theoretischer Teil: Features und Vorhersagemodelle</a:t>
            </a:r>
          </a:p>
          <a:p>
            <a:pPr marL="457200" marR="0" lvl="0" indent="-228600" algn="l" rtl="0">
              <a:spcBef>
                <a:spcPts val="0"/>
              </a:spcBef>
              <a:buAutoNum type="alphaLcParenR"/>
            </a:pPr>
            <a:r>
              <a:rPr lang="de-DE" i="1"/>
              <a:t>Im Anschluss: Fragen gerne willkommen, zu wichtigen Themen haben wir Zusatzfolien vorbereitet</a:t>
            </a:r>
          </a:p>
        </p:txBody>
      </p:sp>
      <p:sp>
        <p:nvSpPr>
          <p:cNvPr id="919" name="Shape 919"/>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Clr>
                <a:schemeClr val="dk1"/>
              </a:buClr>
              <a:buSzPct val="25000"/>
              <a:buFont typeface="Arial"/>
              <a:buNone/>
            </a:pPr>
            <a:fld id="{00000000-1234-1234-1234-123412341234}" type="slidenum">
              <a:rPr lang="de-DE" sz="1200" b="0" i="0" u="none" strike="noStrike" cap="none">
                <a:solidFill>
                  <a:schemeClr val="dk1"/>
                </a:solidFill>
                <a:latin typeface="Arial"/>
                <a:ea typeface="Arial"/>
                <a:cs typeface="Arial"/>
                <a:sym typeface="Arial"/>
              </a:rPr>
              <a:t>3</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96999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Shape 9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6" name="Shape 926"/>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marL="0" lvl="0" indent="0" rtl="0">
              <a:lnSpc>
                <a:spcPct val="90000"/>
              </a:lnSpc>
              <a:spcBef>
                <a:spcPts val="0"/>
              </a:spcBef>
              <a:buNone/>
            </a:pPr>
            <a:r>
              <a:rPr lang="de-DE" i="1"/>
              <a:t>Unklare Klassenbeschreibungen machen das kollaborative Klassifizieren schwierig und können für unklare / nicht robuste Vorhersagen sorgen.</a:t>
            </a:r>
          </a:p>
          <a:p>
            <a:pPr lvl="0" rtl="0">
              <a:lnSpc>
                <a:spcPct val="90000"/>
              </a:lnSpc>
              <a:spcBef>
                <a:spcPts val="0"/>
              </a:spcBef>
              <a:buNone/>
            </a:pPr>
            <a:r>
              <a:rPr lang="de-DE" i="1"/>
              <a:t>Bereits in der Planungsphase des Projektes wurde uns also bewusst, dass die </a:t>
            </a:r>
            <a:r>
              <a:rPr lang="de-DE" b="1" i="1"/>
              <a:t>Klassengrenzen präzisiert </a:t>
            </a:r>
            <a:r>
              <a:rPr lang="de-DE" i="1"/>
              <a:t>werden müssen. </a:t>
            </a:r>
          </a:p>
          <a:p>
            <a:pPr lvl="0" rtl="0">
              <a:lnSpc>
                <a:spcPct val="90000"/>
              </a:lnSpc>
              <a:spcBef>
                <a:spcPts val="0"/>
              </a:spcBef>
              <a:buNone/>
            </a:pPr>
            <a:r>
              <a:rPr lang="de-DE" i="1"/>
              <a:t>Da wir sogar innerhalb unserer Gruppe nach mehrmaligen Besprechen vieler Grenzfälle oft Samples verschieden klassifizierten, </a:t>
            </a:r>
          </a:p>
          <a:p>
            <a:pPr lvl="0" rtl="0">
              <a:lnSpc>
                <a:spcPct val="90000"/>
              </a:lnSpc>
              <a:spcBef>
                <a:spcPts val="0"/>
              </a:spcBef>
              <a:buNone/>
            </a:pPr>
            <a:r>
              <a:rPr lang="de-DE" i="1">
                <a:solidFill>
                  <a:srgbClr val="000000"/>
                </a:solidFill>
              </a:rPr>
              <a:t>haben wir beschlossen die Trainings- und Testdaten von </a:t>
            </a:r>
            <a:r>
              <a:rPr lang="de-DE" b="1" i="1">
                <a:solidFill>
                  <a:srgbClr val="000000"/>
                </a:solidFill>
              </a:rPr>
              <a:t>einer Person klassifizieren</a:t>
            </a:r>
            <a:r>
              <a:rPr lang="de-DE" i="1">
                <a:solidFill>
                  <a:srgbClr val="000000"/>
                </a:solidFill>
              </a:rPr>
              <a:t> zu lassen. =&gt; Hohe Homogenität, aber geringe Anzahl.</a:t>
            </a:r>
          </a:p>
          <a:p>
            <a:pPr lvl="0" rtl="0">
              <a:lnSpc>
                <a:spcPct val="90000"/>
              </a:lnSpc>
              <a:spcBef>
                <a:spcPts val="0"/>
              </a:spcBef>
              <a:buNone/>
            </a:pPr>
            <a:endParaRPr i="1">
              <a:solidFill>
                <a:srgbClr val="666666"/>
              </a:solidFill>
            </a:endParaRPr>
          </a:p>
          <a:p>
            <a:pPr lvl="0" rtl="0">
              <a:lnSpc>
                <a:spcPct val="90000"/>
              </a:lnSpc>
              <a:spcBef>
                <a:spcPts val="0"/>
              </a:spcBef>
              <a:buNone/>
            </a:pPr>
            <a:r>
              <a:rPr lang="de-DE" i="1"/>
              <a:t>Wenn man jedoch immer zufällige GitHub Repositories klassifiziert, spiegelt die Trainingsdatenmenge die Ungleichverteilung wider: Die </a:t>
            </a:r>
            <a:r>
              <a:rPr lang="de-DE" b="1" i="1"/>
              <a:t>majority class </a:t>
            </a:r>
            <a:r>
              <a:rPr lang="de-DE" i="1"/>
              <a:t>(DEV) ist viel stärker vorhanden wie etwa DATA. =&gt; Mit dem sog. Active Learning Prozess schaffen wir es, im Verhältnis mit den sehr wenigen “teuren” Trainingsdaten die Klassengrenzen sehr gut zu trennen.</a:t>
            </a:r>
          </a:p>
          <a:p>
            <a:pPr lvl="0" rtl="0">
              <a:lnSpc>
                <a:spcPct val="90000"/>
              </a:lnSpc>
              <a:spcBef>
                <a:spcPts val="0"/>
              </a:spcBef>
              <a:buNone/>
            </a:pPr>
            <a:endParaRPr i="1"/>
          </a:p>
          <a:p>
            <a:pPr lvl="0" rtl="0">
              <a:lnSpc>
                <a:spcPct val="90000"/>
              </a:lnSpc>
              <a:spcBef>
                <a:spcPts val="0"/>
              </a:spcBef>
              <a:buNone/>
            </a:pPr>
            <a:r>
              <a:rPr lang="de-DE" i="1"/>
              <a:t>Hat man sich auf die Klasseninterpretationen geeinigt und ausreichend Trainingsdaten generiert, gilt es, diese gut zu interpretieren. Da wir nicht von Anfang an wissen, welcher Algorithmus mit welchen Features am zielführendsten ist, haben wir eine Schnittstelle erstellt, die eine </a:t>
            </a:r>
            <a:r>
              <a:rPr lang="de-DE" b="1" i="1"/>
              <a:t>Modularisierung der Classifier</a:t>
            </a:r>
            <a:r>
              <a:rPr lang="de-DE" i="1"/>
              <a:t> erlaubt. Wie unsere finalen Vorhersagemodelle funktionieren und mit dem sog. “Ensemble Learning” kombiniert wurden, wird später von Andreas erklärt.</a:t>
            </a:r>
          </a:p>
          <a:p>
            <a:pPr lvl="0" rtl="0">
              <a:lnSpc>
                <a:spcPct val="90000"/>
              </a:lnSpc>
              <a:spcBef>
                <a:spcPts val="0"/>
              </a:spcBef>
              <a:buNone/>
            </a:pPr>
            <a:endParaRPr i="1"/>
          </a:p>
          <a:p>
            <a:pPr lvl="0" rtl="0">
              <a:lnSpc>
                <a:spcPct val="90000"/>
              </a:lnSpc>
              <a:spcBef>
                <a:spcPts val="0"/>
              </a:spcBef>
              <a:buNone/>
            </a:pPr>
            <a:r>
              <a:rPr lang="de-DE" i="1"/>
              <a:t>Um den Eingaberaum (nämlich GitHub repositories) sinnvoll partitionieren zu können ist es notwendig, sowohl numerische als auch textuelle Features zu verwenden. Dadurch wird der </a:t>
            </a:r>
            <a:r>
              <a:rPr lang="de-DE" b="1" i="1"/>
              <a:t>Feature-Raum</a:t>
            </a:r>
            <a:r>
              <a:rPr lang="de-DE" i="1"/>
              <a:t> sehr </a:t>
            </a:r>
            <a:r>
              <a:rPr lang="de-DE" b="1" i="1"/>
              <a:t>hochdimensional</a:t>
            </a:r>
            <a:r>
              <a:rPr lang="de-DE" i="1"/>
              <a:t> und schwierig, mit wenigen Samples robuste Klassifizierer zu trainieren. </a:t>
            </a:r>
          </a:p>
          <a:p>
            <a:pPr lvl="0" rtl="0">
              <a:lnSpc>
                <a:spcPct val="90000"/>
              </a:lnSpc>
              <a:spcBef>
                <a:spcPts val="0"/>
              </a:spcBef>
              <a:buNone/>
            </a:pPr>
            <a:r>
              <a:rPr lang="de-DE" i="1"/>
              <a:t>Ein großer Teil der Arbeit konzentrierte sich daher auf das </a:t>
            </a:r>
            <a:r>
              <a:rPr lang="de-DE" b="1" i="1"/>
              <a:t>Auswählen und die Vorverarbeitung geeigneter Features</a:t>
            </a:r>
            <a:r>
              <a:rPr lang="de-DE" i="1"/>
              <a:t>. Zugleich bedeutet der hochdimensionale Input, dass die Trainingsdaten sinnvoll ausgewählt werden müssen um diese Robustheit der Vorhersagen zu erlangen. Auch hierfür spielte </a:t>
            </a:r>
            <a:r>
              <a:rPr lang="de-DE" b="1" i="1"/>
              <a:t>Active Learning</a:t>
            </a:r>
            <a:r>
              <a:rPr lang="de-DE" i="1"/>
              <a:t> eine entscheidende Rolle.</a:t>
            </a:r>
          </a:p>
        </p:txBody>
      </p:sp>
      <p:sp>
        <p:nvSpPr>
          <p:cNvPr id="927" name="Shape 92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de-DE"/>
              <a:t>4</a:t>
            </a:fld>
            <a:endParaRPr lang="de-DE"/>
          </a:p>
        </p:txBody>
      </p:sp>
    </p:spTree>
    <p:extLst>
      <p:ext uri="{BB962C8B-B14F-4D97-AF65-F5344CB8AC3E}">
        <p14:creationId xmlns:p14="http://schemas.microsoft.com/office/powerpoint/2010/main" val="225790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Shape 936"/>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r>
              <a:rPr lang="de-DE" sz="1000" i="1"/>
              <a:t>Stellen wir uns einen zweidimensionalen Featureraum vor., Wir interessieren uns vorrangig Repositories, die an Klassengrenzen liegen. Im Klassenzentrum liegen Repositories mit relativ hoher Redundanz. (Bzw. dort exisitiert bereits ein entsprechender Vertreter)</a:t>
            </a:r>
          </a:p>
          <a:p>
            <a:pPr lvl="0">
              <a:spcBef>
                <a:spcPts val="0"/>
              </a:spcBef>
              <a:buNone/>
            </a:pPr>
            <a:endParaRPr sz="1000" i="1"/>
          </a:p>
          <a:p>
            <a:pPr lvl="0">
              <a:spcBef>
                <a:spcPts val="0"/>
              </a:spcBef>
              <a:buNone/>
            </a:pPr>
            <a:r>
              <a:rPr lang="de-DE" sz="1000" i="1"/>
              <a:t>Zu beachten dabei ist, dass der größte Teil des Featureraumes von der majority class belegt wird.</a:t>
            </a:r>
          </a:p>
          <a:p>
            <a:pPr lvl="0">
              <a:spcBef>
                <a:spcPts val="0"/>
              </a:spcBef>
              <a:buNone/>
            </a:pPr>
            <a:endParaRPr sz="1000" i="1"/>
          </a:p>
          <a:p>
            <a:pPr lvl="0">
              <a:spcBef>
                <a:spcPts val="0"/>
              </a:spcBef>
              <a:buNone/>
            </a:pPr>
            <a:r>
              <a:rPr lang="de-DE" sz="1000" i="1"/>
              <a:t>Fügt man nun Repositories durch manuelle Suchergebnisse hinzu, passiert allerdings das Gegenteil: Repositories der Klassenzentren werden hinzugefügt.=&gt; Raum wird nicht komplett abgedeckt</a:t>
            </a:r>
          </a:p>
          <a:p>
            <a:pPr lvl="0">
              <a:spcBef>
                <a:spcPts val="0"/>
              </a:spcBef>
              <a:buNone/>
            </a:pPr>
            <a:endParaRPr sz="1000" i="1"/>
          </a:p>
          <a:p>
            <a:pPr lvl="0">
              <a:spcBef>
                <a:spcPts val="0"/>
              </a:spcBef>
              <a:buNone/>
            </a:pPr>
            <a:r>
              <a:rPr lang="de-DE" sz="1000" i="1"/>
              <a:t>Mit dem Active Learning suchen wir nun nicht nur durch Klassengrenzen, sondern nach Bereichen im Raum, die noch nicht abgedeckt sind.</a:t>
            </a:r>
          </a:p>
          <a:p>
            <a:pPr lvl="0">
              <a:spcBef>
                <a:spcPts val="0"/>
              </a:spcBef>
              <a:buNone/>
            </a:pPr>
            <a:endParaRPr sz="1000" i="1"/>
          </a:p>
          <a:p>
            <a:pPr lvl="0">
              <a:spcBef>
                <a:spcPts val="0"/>
              </a:spcBef>
              <a:buNone/>
            </a:pPr>
            <a:r>
              <a:rPr lang="de-DE" sz="1000" i="1"/>
              <a:t>Somit sind dies die Probleme bezüglich der Trainingsdaten, die wir lösen müssen:</a:t>
            </a:r>
          </a:p>
          <a:p>
            <a:pPr lvl="0">
              <a:spcBef>
                <a:spcPts val="0"/>
              </a:spcBef>
              <a:buNone/>
            </a:pPr>
            <a:r>
              <a:rPr lang="de-DE" sz="1000" b="1" i="1"/>
              <a:t>Definitionen verschieden interpretierbar</a:t>
            </a:r>
            <a:r>
              <a:rPr lang="de-DE" sz="1000" i="1"/>
              <a:t>. Lösung: Präzisierung und Arbeitsteilung.</a:t>
            </a:r>
          </a:p>
          <a:p>
            <a:pPr lvl="0">
              <a:spcBef>
                <a:spcPts val="0"/>
              </a:spcBef>
              <a:buNone/>
            </a:pPr>
            <a:r>
              <a:rPr lang="de-DE" sz="1000" b="1" i="1"/>
              <a:t>Keine scharfen Grenzen</a:t>
            </a:r>
            <a:r>
              <a:rPr lang="de-DE" sz="1000" i="1"/>
              <a:t>: Klassifizieren wichtiger Grenzfälle für Robustheit.</a:t>
            </a:r>
          </a:p>
          <a:p>
            <a:pPr lvl="0">
              <a:spcBef>
                <a:spcPts val="0"/>
              </a:spcBef>
              <a:buNone/>
            </a:pPr>
            <a:r>
              <a:rPr lang="de-DE" sz="1000" b="1" i="1"/>
              <a:t>Majority Class: </a:t>
            </a:r>
            <a:r>
              <a:rPr lang="de-DE" sz="1000" i="1"/>
              <a:t>ca. 80 % DEV</a:t>
            </a:r>
          </a:p>
          <a:p>
            <a:pPr lvl="0">
              <a:spcBef>
                <a:spcPts val="0"/>
              </a:spcBef>
              <a:buNone/>
            </a:pPr>
            <a:r>
              <a:rPr lang="de-DE" sz="1000" b="1" i="1"/>
              <a:t>Großer Featurevektor</a:t>
            </a:r>
            <a:r>
              <a:rPr lang="de-DE" sz="1000" i="1"/>
              <a:t> -&gt; Vorhersagen evtl. nicht robust</a:t>
            </a:r>
          </a:p>
          <a:p>
            <a:pPr lvl="0">
              <a:spcBef>
                <a:spcPts val="0"/>
              </a:spcBef>
              <a:buClr>
                <a:schemeClr val="dk2"/>
              </a:buClr>
              <a:buSzPct val="110000"/>
              <a:buFont typeface="Arial"/>
              <a:buNone/>
            </a:pPr>
            <a:r>
              <a:rPr lang="de-DE" sz="1000" i="1"/>
              <a:t>(Jeweils Bezug zu Repository links aufzeigen.)</a:t>
            </a:r>
          </a:p>
          <a:p>
            <a:pPr marL="457200" lvl="0" indent="-292100" rtl="0">
              <a:spcBef>
                <a:spcPts val="0"/>
              </a:spcBef>
              <a:buClr>
                <a:schemeClr val="dk2"/>
              </a:buClr>
              <a:buSzPct val="100000"/>
              <a:buChar char="-"/>
            </a:pPr>
            <a:r>
              <a:rPr lang="de-DE" sz="1000" i="1"/>
              <a:t>Klassifizieren zufälliger Repositories ineffizient (</a:t>
            </a:r>
            <a:r>
              <a:rPr lang="de-DE" sz="1000" b="1" i="1"/>
              <a:t>Majority Class)</a:t>
            </a:r>
            <a:r>
              <a:rPr lang="de-DE" sz="1000" i="1"/>
              <a:t>.</a:t>
            </a:r>
          </a:p>
          <a:p>
            <a:pPr marL="457200" lvl="0" indent="-292100" rtl="0">
              <a:spcBef>
                <a:spcPts val="0"/>
              </a:spcBef>
              <a:buClr>
                <a:schemeClr val="dk2"/>
              </a:buClr>
              <a:buSzPct val="100000"/>
              <a:buChar char="-"/>
            </a:pPr>
            <a:r>
              <a:rPr lang="de-DE" sz="1000" b="1" i="1"/>
              <a:t>Manuelles Suchen nicht sinnvoll</a:t>
            </a:r>
            <a:r>
              <a:rPr lang="de-DE" sz="1000" i="1"/>
              <a:t>, Classifier lernen nur </a:t>
            </a:r>
            <a:r>
              <a:rPr lang="de-DE" sz="1000" b="1" i="1"/>
              <a:t>Stichwörter</a:t>
            </a:r>
          </a:p>
          <a:p>
            <a:pPr marL="457200" lvl="0" indent="-292100" rtl="0">
              <a:spcBef>
                <a:spcPts val="0"/>
              </a:spcBef>
              <a:buClr>
                <a:schemeClr val="dk2"/>
              </a:buClr>
              <a:buSzPct val="100000"/>
              <a:buChar char="-"/>
            </a:pPr>
            <a:r>
              <a:rPr lang="de-DE" sz="1000" i="1"/>
              <a:t>Repositories werden aufgenommen obwohl Classifier schon </a:t>
            </a:r>
            <a:r>
              <a:rPr lang="de-DE" sz="1000" b="1" i="1"/>
              <a:t>richtig liegt und sich “sicher”</a:t>
            </a:r>
            <a:r>
              <a:rPr lang="de-DE" sz="1000" i="1"/>
              <a:t> ist.</a:t>
            </a:r>
          </a:p>
          <a:p>
            <a:pPr lvl="0">
              <a:spcBef>
                <a:spcPts val="0"/>
              </a:spcBef>
              <a:buNone/>
            </a:pPr>
            <a:r>
              <a:rPr lang="de-DE" sz="1000" b="1"/>
              <a:t>[Überleitung zu Active Learning: KEINE GEFAHR DURCH AUTOMATISCHES HINZUFÜGEN]</a:t>
            </a:r>
          </a:p>
          <a:p>
            <a:pPr lvl="0">
              <a:spcBef>
                <a:spcPts val="0"/>
              </a:spcBef>
              <a:buNone/>
            </a:pPr>
            <a:endParaRPr b="1"/>
          </a:p>
          <a:p>
            <a:pPr lvl="0">
              <a:spcBef>
                <a:spcPts val="0"/>
              </a:spcBef>
              <a:buNone/>
            </a:pPr>
            <a:r>
              <a:rPr lang="de-DE"/>
              <a:t>Merge 2 Folien-Kommentare:</a:t>
            </a:r>
          </a:p>
          <a:p>
            <a:pPr marL="228600" lvl="0" indent="-165100" rtl="0">
              <a:lnSpc>
                <a:spcPct val="90000"/>
              </a:lnSpc>
              <a:spcBef>
                <a:spcPts val="0"/>
              </a:spcBef>
              <a:buClr>
                <a:schemeClr val="accent1"/>
              </a:buClr>
              <a:buSzPct val="100000"/>
              <a:buChar char="▪"/>
            </a:pPr>
            <a:r>
              <a:rPr lang="de-DE" sz="1000" i="1"/>
              <a:t>sauber im Sinne von hohe Qualität ohne große Abweichung, auch wenn mehr Repos wünschenswert wären</a:t>
            </a:r>
          </a:p>
          <a:p>
            <a:pPr marL="228600" lvl="0" indent="-165100" rtl="0">
              <a:lnSpc>
                <a:spcPct val="90000"/>
              </a:lnSpc>
              <a:spcBef>
                <a:spcPts val="0"/>
              </a:spcBef>
              <a:buClr>
                <a:schemeClr val="accent1"/>
              </a:buClr>
              <a:buSzPct val="100000"/>
              <a:buChar char="▪"/>
            </a:pPr>
            <a:r>
              <a:rPr lang="de-DE" sz="1000" i="1"/>
              <a:t>Gefahr wie vorhin besprochen, Models lernen sonst nur einfache Stichwörter</a:t>
            </a:r>
          </a:p>
          <a:p>
            <a:pPr lvl="0" rtl="0">
              <a:spcBef>
                <a:spcPts val="0"/>
              </a:spcBef>
              <a:buNone/>
            </a:pPr>
            <a:endParaRPr/>
          </a:p>
        </p:txBody>
      </p:sp>
      <p:sp>
        <p:nvSpPr>
          <p:cNvPr id="937" name="Shape 9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1696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Shape 9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6" name="Shape 946"/>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rtl="0">
              <a:spcBef>
                <a:spcPts val="0"/>
              </a:spcBef>
              <a:buNone/>
            </a:pPr>
            <a:r>
              <a:rPr lang="de-DE" i="1"/>
              <a:t>Lösung: </a:t>
            </a:r>
            <a:r>
              <a:rPr lang="de-DE" b="1" i="1"/>
              <a:t>Active Learning</a:t>
            </a:r>
          </a:p>
          <a:p>
            <a:pPr lvl="0" rtl="0">
              <a:spcBef>
                <a:spcPts val="0"/>
              </a:spcBef>
              <a:buNone/>
            </a:pPr>
            <a:r>
              <a:rPr lang="de-DE" i="1"/>
              <a:t>Grundprinzip: Nur diejenigen Repositories aufnehmen, die Verbesserung darstellen, Classifier also unsicher ist.</a:t>
            </a:r>
          </a:p>
          <a:p>
            <a:pPr lvl="0">
              <a:spcBef>
                <a:spcPts val="0"/>
              </a:spcBef>
              <a:buNone/>
            </a:pPr>
            <a:r>
              <a:rPr lang="de-DE" i="1"/>
              <a:t>Umsetzung: </a:t>
            </a:r>
          </a:p>
          <a:p>
            <a:pPr marL="457200" lvl="0" indent="-228600" rtl="0">
              <a:spcBef>
                <a:spcPts val="0"/>
              </a:spcBef>
              <a:buChar char="-"/>
            </a:pPr>
            <a:r>
              <a:rPr lang="de-DE" i="1"/>
              <a:t>Unlabeled Pool unterhalten. (~40,000 Repositories)</a:t>
            </a:r>
          </a:p>
          <a:p>
            <a:pPr marL="457200" lvl="0" indent="-228600" rtl="0">
              <a:spcBef>
                <a:spcPts val="0"/>
              </a:spcBef>
              <a:buChar char="-"/>
            </a:pPr>
            <a:r>
              <a:rPr lang="de-DE" i="1"/>
              <a:t>Verschiedene Modi (Stream Based, Pool Based, evtl. Membership Query Synthesis)</a:t>
            </a:r>
          </a:p>
          <a:p>
            <a:pPr marL="457200" lvl="0" indent="-228600" rtl="0">
              <a:spcBef>
                <a:spcPts val="0"/>
              </a:spcBef>
              <a:buChar char="-"/>
            </a:pPr>
            <a:r>
              <a:rPr lang="de-DE" i="1"/>
              <a:t>Messung der Unsicherheit durch Uncertainty Sampling (least confident, margin sampling, entropy based)</a:t>
            </a:r>
          </a:p>
          <a:p>
            <a:pPr lvl="0">
              <a:spcBef>
                <a:spcPts val="0"/>
              </a:spcBef>
              <a:buNone/>
            </a:pPr>
            <a:endParaRPr i="1"/>
          </a:p>
          <a:p>
            <a:pPr lvl="0">
              <a:spcBef>
                <a:spcPts val="0"/>
              </a:spcBef>
              <a:buNone/>
            </a:pPr>
            <a:r>
              <a:rPr lang="de-DE" i="1"/>
              <a:t>Zyklus erklären.</a:t>
            </a:r>
          </a:p>
          <a:p>
            <a:pPr lvl="0">
              <a:spcBef>
                <a:spcPts val="0"/>
              </a:spcBef>
              <a:buNone/>
            </a:pPr>
            <a:endParaRPr i="1"/>
          </a:p>
          <a:p>
            <a:pPr marL="228600" lvl="0" indent="-165100" rtl="0">
              <a:lnSpc>
                <a:spcPct val="90000"/>
              </a:lnSpc>
              <a:spcBef>
                <a:spcPts val="0"/>
              </a:spcBef>
              <a:buClr>
                <a:schemeClr val="accent1"/>
              </a:buClr>
              <a:buSzPct val="100000"/>
              <a:buChar char="▪"/>
            </a:pPr>
            <a:r>
              <a:rPr lang="de-DE" sz="1000" i="1"/>
              <a:t>Vorteile::</a:t>
            </a:r>
          </a:p>
          <a:p>
            <a:pPr marL="457200" lvl="0" indent="-292100" rtl="0">
              <a:lnSpc>
                <a:spcPct val="90000"/>
              </a:lnSpc>
              <a:spcBef>
                <a:spcPts val="0"/>
              </a:spcBef>
              <a:buClr>
                <a:schemeClr val="dk2"/>
              </a:buClr>
              <a:buSzPct val="100000"/>
              <a:buChar char="-"/>
            </a:pPr>
            <a:r>
              <a:rPr lang="de-DE" sz="1000" i="1"/>
              <a:t>Grenzfälle, bei denen sich Classifier besonders unsicher sind, werden abgefragt (Macht Klassifizieren für Menschen immer schwieriger)</a:t>
            </a:r>
          </a:p>
          <a:p>
            <a:pPr marL="457200" lvl="0" indent="-292100" rtl="0">
              <a:lnSpc>
                <a:spcPct val="90000"/>
              </a:lnSpc>
              <a:spcBef>
                <a:spcPts val="0"/>
              </a:spcBef>
              <a:buClr>
                <a:schemeClr val="dk2"/>
              </a:buClr>
              <a:buSzPct val="100000"/>
              <a:buChar char="-"/>
            </a:pPr>
            <a:r>
              <a:rPr lang="de-DE" sz="1000" i="1"/>
              <a:t>Leichte repositories werden nicht erneut abgefragt</a:t>
            </a:r>
          </a:p>
          <a:p>
            <a:pPr marL="457200" lvl="0" indent="-292100" rtl="0">
              <a:lnSpc>
                <a:spcPct val="90000"/>
              </a:lnSpc>
              <a:spcBef>
                <a:spcPts val="0"/>
              </a:spcBef>
              <a:buClr>
                <a:schemeClr val="dk2"/>
              </a:buClr>
              <a:buSzPct val="100000"/>
              <a:buChar char="-"/>
            </a:pPr>
            <a:r>
              <a:rPr lang="de-DE" sz="1000" i="1"/>
              <a:t>Vorhersagen immer robuster</a:t>
            </a:r>
          </a:p>
        </p:txBody>
      </p:sp>
      <p:sp>
        <p:nvSpPr>
          <p:cNvPr id="947" name="Shape 94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de-DE"/>
              <a:t>6</a:t>
            </a:fld>
            <a:endParaRPr lang="de-DE"/>
          </a:p>
        </p:txBody>
      </p:sp>
    </p:spTree>
    <p:extLst>
      <p:ext uri="{BB962C8B-B14F-4D97-AF65-F5344CB8AC3E}">
        <p14:creationId xmlns:p14="http://schemas.microsoft.com/office/powerpoint/2010/main" val="1097726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Shape 95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6" name="Shape 956"/>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a:spcBef>
                <a:spcPts val="0"/>
              </a:spcBef>
              <a:buNone/>
            </a:pPr>
            <a:r>
              <a:rPr lang="de-DE"/>
              <a:t>Ziele unserer Anwendung:</a:t>
            </a:r>
          </a:p>
          <a:p>
            <a:pPr lvl="0">
              <a:spcBef>
                <a:spcPts val="0"/>
              </a:spcBef>
              <a:buClr>
                <a:schemeClr val="dk2"/>
              </a:buClr>
              <a:buSzPct val="91666"/>
              <a:buFont typeface="Arial"/>
              <a:buNone/>
            </a:pPr>
            <a:r>
              <a:rPr lang="de-DE"/>
              <a:t>---- MICHI ab hier----</a:t>
            </a:r>
          </a:p>
          <a:p>
            <a:pPr lvl="0">
              <a:spcBef>
                <a:spcPts val="0"/>
              </a:spcBef>
              <a:buClr>
                <a:schemeClr val="dk2"/>
              </a:buClr>
              <a:buSzPct val="91666"/>
              <a:buFont typeface="Arial"/>
              <a:buNone/>
            </a:pPr>
            <a:endParaRPr/>
          </a:p>
          <a:p>
            <a:pPr marL="228600" lvl="0" indent="-177800" rtl="0">
              <a:lnSpc>
                <a:spcPct val="90000"/>
              </a:lnSpc>
              <a:spcBef>
                <a:spcPts val="0"/>
              </a:spcBef>
              <a:buClr>
                <a:schemeClr val="accent1"/>
              </a:buClr>
              <a:buSzPct val="100000"/>
              <a:buChar char="▪"/>
            </a:pPr>
            <a:r>
              <a:rPr lang="de-DE"/>
              <a:t>Es gab viele verschiedene Lösungen die wir ausprobieren wollten</a:t>
            </a:r>
            <a:r>
              <a:rPr lang="de-DE">
                <a:solidFill>
                  <a:schemeClr val="dk2"/>
                </a:solidFill>
              </a:rPr>
              <a:t/>
            </a:r>
            <a:br>
              <a:rPr lang="de-DE">
                <a:solidFill>
                  <a:schemeClr val="dk2"/>
                </a:solidFill>
              </a:rPr>
            </a:br>
            <a:r>
              <a:rPr lang="de-DE"/>
              <a:t>Brauchten Tool um Active Learning verwenden zu können</a:t>
            </a:r>
            <a:r>
              <a:rPr lang="de-DE">
                <a:solidFill>
                  <a:schemeClr val="dk2"/>
                </a:solidFill>
              </a:rPr>
              <a:t/>
            </a:r>
            <a:br>
              <a:rPr lang="de-DE">
                <a:solidFill>
                  <a:schemeClr val="dk2"/>
                </a:solidFill>
              </a:rPr>
            </a:br>
            <a:r>
              <a:rPr lang="de-DE"/>
              <a:t>Welche Features überhaupt sinnvoll? Ab wann ist der Input-Vektor zu groß?</a:t>
            </a:r>
            <a:br>
              <a:rPr lang="de-DE"/>
            </a:br>
            <a:r>
              <a:rPr lang="de-DE"/>
              <a:t>Können wir dies dann auch gleich zur grafischen Oberfläche verwenden um unsere Lösung zu benutzen?</a:t>
            </a:r>
          </a:p>
          <a:p>
            <a:pPr marL="228600" lvl="0" indent="-177800" rtl="0">
              <a:lnSpc>
                <a:spcPct val="90000"/>
              </a:lnSpc>
              <a:spcBef>
                <a:spcPts val="0"/>
              </a:spcBef>
              <a:buClr>
                <a:schemeClr val="dk1"/>
              </a:buClr>
              <a:buSzPct val="100000"/>
              <a:buChar char="▪"/>
            </a:pPr>
            <a:r>
              <a:rPr lang="de-DE"/>
              <a:t>Verwenden von verschiedenen Modellen als Blackbox</a:t>
            </a:r>
          </a:p>
          <a:p>
            <a:pPr marL="228600" lvl="0" indent="-177800" rtl="0">
              <a:lnSpc>
                <a:spcPct val="90000"/>
              </a:lnSpc>
              <a:spcBef>
                <a:spcPts val="0"/>
              </a:spcBef>
              <a:buClr>
                <a:schemeClr val="dk1"/>
              </a:buClr>
              <a:buSzPct val="100000"/>
              <a:buChar char="▪"/>
            </a:pPr>
            <a:r>
              <a:rPr lang="de-DE"/>
              <a:t>Plattformunabhängig</a:t>
            </a:r>
          </a:p>
          <a:p>
            <a:pPr marL="228600" lvl="0" indent="-177800" rtl="0">
              <a:lnSpc>
                <a:spcPct val="90000"/>
              </a:lnSpc>
              <a:spcBef>
                <a:spcPts val="0"/>
              </a:spcBef>
              <a:buClr>
                <a:schemeClr val="dk1"/>
              </a:buClr>
              <a:buSzPct val="100000"/>
              <a:buChar char="▪"/>
            </a:pPr>
            <a:r>
              <a:rPr lang="de-DE"/>
              <a:t>4 verschiedene Modi: Stream Based Active Learning, Pool Based Active Learning, ein Modus zum Testen und Analysieren von Klassifikatoren, ein Modus zum tatsächlichen Benutzen der Klassifikatoren</a:t>
            </a:r>
          </a:p>
          <a:p>
            <a:pPr marL="228600" lvl="0" indent="-177800" rtl="0">
              <a:lnSpc>
                <a:spcPct val="90000"/>
              </a:lnSpc>
              <a:spcBef>
                <a:spcPts val="0"/>
              </a:spcBef>
              <a:buClr>
                <a:schemeClr val="dk1"/>
              </a:buClr>
              <a:buSzPct val="100000"/>
              <a:buChar char="▪"/>
            </a:pPr>
            <a:r>
              <a:rPr lang="de-DE"/>
              <a:t>Sachen wie das Speichern und Testen von verschiedenen Models sollte Model-unabhängig funktionieren</a:t>
            </a:r>
          </a:p>
          <a:p>
            <a:pPr marL="228600" lvl="0" indent="-177800" rtl="0">
              <a:lnSpc>
                <a:spcPct val="90000"/>
              </a:lnSpc>
              <a:spcBef>
                <a:spcPts val="0"/>
              </a:spcBef>
              <a:buClr>
                <a:schemeClr val="dk1"/>
              </a:buClr>
              <a:buSzPct val="100000"/>
              <a:buChar char="▪"/>
            </a:pPr>
            <a:r>
              <a:rPr lang="de-DE"/>
              <a:t>Später nach Möglichkeit wiederverwendbar</a:t>
            </a:r>
          </a:p>
          <a:p>
            <a:pPr lvl="0" rtl="0">
              <a:spcBef>
                <a:spcPts val="0"/>
              </a:spcBef>
              <a:buNone/>
            </a:pPr>
            <a:endParaRPr/>
          </a:p>
        </p:txBody>
      </p:sp>
      <p:sp>
        <p:nvSpPr>
          <p:cNvPr id="957" name="Shape 95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de-DE"/>
              <a:t>7</a:t>
            </a:fld>
            <a:endParaRPr lang="de-DE"/>
          </a:p>
        </p:txBody>
      </p:sp>
    </p:spTree>
    <p:extLst>
      <p:ext uri="{BB962C8B-B14F-4D97-AF65-F5344CB8AC3E}">
        <p14:creationId xmlns:p14="http://schemas.microsoft.com/office/powerpoint/2010/main" val="807720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Shape 9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3" name="Shape 973"/>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rtl="0">
              <a:spcBef>
                <a:spcPts val="0"/>
              </a:spcBef>
              <a:buNone/>
            </a:pPr>
            <a:r>
              <a:rPr lang="de-DE"/>
              <a:t>Skript (3-4 Aspekte):</a:t>
            </a:r>
          </a:p>
          <a:p>
            <a:pPr marL="457200" lvl="0" indent="-228600" rtl="0">
              <a:spcBef>
                <a:spcPts val="0"/>
              </a:spcBef>
              <a:buChar char="-"/>
            </a:pPr>
            <a:r>
              <a:rPr lang="de-DE"/>
              <a:t>Modivorstellung: Pool Based, Stream Based</a:t>
            </a:r>
          </a:p>
          <a:p>
            <a:pPr marL="914400" lvl="1" indent="-228600" rtl="0">
              <a:spcBef>
                <a:spcPts val="0"/>
              </a:spcBef>
              <a:buChar char="-"/>
            </a:pPr>
            <a:r>
              <a:rPr lang="de-DE"/>
              <a:t>Membership Query wäre noch ein klassischer Modi, fehlt. Wollen wir das hier zusätzlich erwähnen? =&gt; Zeit</a:t>
            </a:r>
          </a:p>
          <a:p>
            <a:pPr lvl="0" rtl="0">
              <a:spcBef>
                <a:spcPts val="0"/>
              </a:spcBef>
              <a:buNone/>
            </a:pPr>
            <a:r>
              <a:rPr lang="de-DE"/>
              <a:t>	Außerdem: Analyse-Modus sowie Modus um Classifier dann auch wirklich zu verwenden. Rechts oben: BedienElemente des aktuellen Modus</a:t>
            </a:r>
          </a:p>
          <a:p>
            <a:pPr marL="457200" marR="0" lvl="0" indent="-317500" algn="l" rtl="0">
              <a:lnSpc>
                <a:spcPct val="100000"/>
              </a:lnSpc>
              <a:spcBef>
                <a:spcPts val="0"/>
              </a:spcBef>
              <a:spcAft>
                <a:spcPts val="0"/>
              </a:spcAft>
              <a:buClr>
                <a:srgbClr val="000000"/>
              </a:buClr>
              <a:buSzPct val="116666"/>
              <a:buFont typeface="Arial"/>
              <a:buChar char="-"/>
            </a:pPr>
            <a:r>
              <a:rPr lang="de-DE"/>
              <a:t>Mitte: Unsere Classifier, sortierbar nach verschiedenen Metriken, jeweils mit Precision per Class auf rechter Hälfte</a:t>
            </a:r>
          </a:p>
          <a:p>
            <a:pPr marL="457200" marR="0" lvl="0" indent="-228600" algn="l" rtl="0">
              <a:lnSpc>
                <a:spcPct val="100000"/>
              </a:lnSpc>
              <a:spcBef>
                <a:spcPts val="0"/>
              </a:spcBef>
              <a:spcAft>
                <a:spcPts val="0"/>
              </a:spcAft>
              <a:buChar char="-"/>
            </a:pPr>
            <a:r>
              <a:rPr lang="de-DE"/>
              <a:t>Links: Der Input im jeweiligem Modus, hier, im Analyse-Modus: unsere TestSamples, hier kann man sogar zwischen kleinem AnhangB und einem großem TestSet umwechseln</a:t>
            </a:r>
          </a:p>
          <a:p>
            <a:pPr marL="457200" marR="0" lvl="0" indent="-228600" algn="l" rtl="0">
              <a:lnSpc>
                <a:spcPct val="100000"/>
              </a:lnSpc>
              <a:spcBef>
                <a:spcPts val="0"/>
              </a:spcBef>
              <a:spcAft>
                <a:spcPts val="0"/>
              </a:spcAft>
              <a:buChar char="-"/>
            </a:pPr>
            <a:r>
              <a:rPr lang="de-DE"/>
              <a:t>Rechts: Output: Detaillierte Messwerte vom Besten Classifier</a:t>
            </a:r>
          </a:p>
          <a:p>
            <a:pPr lvl="0" rtl="0">
              <a:spcBef>
                <a:spcPts val="0"/>
              </a:spcBef>
              <a:buNone/>
            </a:pPr>
            <a:endParaRPr/>
          </a:p>
          <a:p>
            <a:pPr lvl="0" rtl="0">
              <a:spcBef>
                <a:spcPts val="0"/>
              </a:spcBef>
              <a:buNone/>
            </a:pPr>
            <a:r>
              <a:rPr lang="de-DE"/>
              <a:t>Plan A: Klick auf “Live Demo” zeigt auf localhost.</a:t>
            </a:r>
          </a:p>
          <a:p>
            <a:pPr lvl="0" rtl="0">
              <a:spcBef>
                <a:spcPts val="0"/>
              </a:spcBef>
              <a:buNone/>
            </a:pPr>
            <a:r>
              <a:rPr lang="de-DE"/>
              <a:t>Plan B: Klick auf das Bild zeigt auf eine weitere Präsentation mit dummy - Bildern</a:t>
            </a:r>
          </a:p>
          <a:p>
            <a:pPr lvl="0" rtl="0">
              <a:spcBef>
                <a:spcPts val="0"/>
              </a:spcBef>
              <a:buNone/>
            </a:pPr>
            <a:endParaRPr/>
          </a:p>
        </p:txBody>
      </p:sp>
      <p:sp>
        <p:nvSpPr>
          <p:cNvPr id="974" name="Shape 97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de-DE"/>
              <a:t>8</a:t>
            </a:fld>
            <a:endParaRPr lang="de-DE"/>
          </a:p>
        </p:txBody>
      </p:sp>
    </p:spTree>
    <p:extLst>
      <p:ext uri="{BB962C8B-B14F-4D97-AF65-F5344CB8AC3E}">
        <p14:creationId xmlns:p14="http://schemas.microsoft.com/office/powerpoint/2010/main" val="1111603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Shape 986"/>
          <p:cNvSpPr txBox="1">
            <a:spLocks noGrp="1"/>
          </p:cNvSpPr>
          <p:nvPr>
            <p:ph type="body" idx="1"/>
          </p:nvPr>
        </p:nvSpPr>
        <p:spPr>
          <a:xfrm>
            <a:off x="685800" y="4400550"/>
            <a:ext cx="5486400" cy="3086100"/>
          </a:xfrm>
          <a:prstGeom prst="rect">
            <a:avLst/>
          </a:prstGeom>
        </p:spPr>
        <p:txBody>
          <a:bodyPr lIns="91425" tIns="91425" rIns="91425" bIns="91425" anchor="t" anchorCtr="0">
            <a:noAutofit/>
          </a:bodyPr>
          <a:lstStyle/>
          <a:p>
            <a:pPr lvl="0" rtl="0">
              <a:lnSpc>
                <a:spcPct val="90000"/>
              </a:lnSpc>
              <a:spcBef>
                <a:spcPts val="0"/>
              </a:spcBef>
              <a:buNone/>
            </a:pPr>
            <a:r>
              <a:rPr lang="de-DE" sz="1000" i="1"/>
              <a:t>Die Qualität der Vorhersagen steht und fällt mit den Informationen, die unsere Classifier über das repository bekommen = Features.</a:t>
            </a:r>
          </a:p>
          <a:p>
            <a:pPr lvl="0" rtl="0">
              <a:lnSpc>
                <a:spcPct val="90000"/>
              </a:lnSpc>
              <a:spcBef>
                <a:spcPts val="0"/>
              </a:spcBef>
              <a:buNone/>
            </a:pPr>
            <a:r>
              <a:rPr lang="de-DE" sz="1000" i="1"/>
              <a:t>Wichtige Fragen:</a:t>
            </a:r>
          </a:p>
          <a:p>
            <a:pPr marL="457200" lvl="0" indent="-292100" rtl="0">
              <a:lnSpc>
                <a:spcPct val="90000"/>
              </a:lnSpc>
              <a:spcBef>
                <a:spcPts val="0"/>
              </a:spcBef>
              <a:buSzPct val="100000"/>
              <a:buChar char="-"/>
            </a:pPr>
            <a:r>
              <a:rPr lang="de-DE" sz="1000" i="1"/>
              <a:t>Welche stehen uns überhaupt zur Verfügung?</a:t>
            </a:r>
          </a:p>
          <a:p>
            <a:pPr marL="457200" lvl="0" indent="-292100" rtl="0">
              <a:lnSpc>
                <a:spcPct val="90000"/>
              </a:lnSpc>
              <a:spcBef>
                <a:spcPts val="0"/>
              </a:spcBef>
              <a:buSzPct val="100000"/>
              <a:buChar char="-"/>
            </a:pPr>
            <a:r>
              <a:rPr lang="de-DE" sz="1000" i="1"/>
              <a:t>Welche waren für uns wichtig, als wir klassifizierten?</a:t>
            </a:r>
          </a:p>
          <a:p>
            <a:pPr marL="457200" lvl="0" indent="-292100" rtl="0">
              <a:lnSpc>
                <a:spcPct val="90000"/>
              </a:lnSpc>
              <a:spcBef>
                <a:spcPts val="0"/>
              </a:spcBef>
              <a:buSzPct val="100000"/>
              <a:buChar char="-"/>
            </a:pPr>
            <a:r>
              <a:rPr lang="de-DE" sz="1000" i="1"/>
              <a:t>Welche eignen sich und auf welche haben wir überhaupt Zugriff?</a:t>
            </a:r>
          </a:p>
          <a:p>
            <a:pPr lvl="0" rtl="0">
              <a:lnSpc>
                <a:spcPct val="90000"/>
              </a:lnSpc>
              <a:spcBef>
                <a:spcPts val="0"/>
              </a:spcBef>
              <a:buNone/>
            </a:pPr>
            <a:endParaRPr sz="1000" i="1"/>
          </a:p>
          <a:p>
            <a:pPr lvl="0" rtl="0">
              <a:lnSpc>
                <a:spcPct val="90000"/>
              </a:lnSpc>
              <a:spcBef>
                <a:spcPts val="0"/>
              </a:spcBef>
              <a:buNone/>
            </a:pPr>
            <a:r>
              <a:rPr lang="de-DE" sz="1000" i="1"/>
              <a:t>Hier betrachtet wichtig: Repository-Name enthält Script, rel. viele Commits und Contributors, Ordnernamen! und evtl. auch Stars.</a:t>
            </a:r>
          </a:p>
          <a:p>
            <a:pPr lvl="0" rtl="0">
              <a:lnSpc>
                <a:spcPct val="90000"/>
              </a:lnSpc>
              <a:spcBef>
                <a:spcPts val="0"/>
              </a:spcBef>
              <a:buNone/>
            </a:pPr>
            <a:r>
              <a:rPr lang="de-DE" sz="1000" i="1"/>
              <a:t>(Herangehensweise im Team: Jeder erstellt</a:t>
            </a:r>
            <a:r>
              <a:rPr lang="de-DE" sz="1000" i="1">
                <a:solidFill>
                  <a:srgbClr val="CC0000"/>
                </a:solidFill>
              </a:rPr>
              <a:t> </a:t>
            </a:r>
            <a:r>
              <a:rPr lang="de-DE" sz="1000" i="1">
                <a:solidFill>
                  <a:srgbClr val="FF0000"/>
                </a:solidFill>
              </a:rPr>
              <a:t>Liste während Klassifizieren</a:t>
            </a:r>
            <a:r>
              <a:rPr lang="de-DE" sz="1000" i="1"/>
              <a:t> mit Features, die wichtig sind. Einige sind noch im Laufe der Zeit hinzugekommen.)</a:t>
            </a:r>
          </a:p>
          <a:p>
            <a:pPr marL="228600" lvl="0" indent="-165100" rtl="0">
              <a:lnSpc>
                <a:spcPct val="90000"/>
              </a:lnSpc>
              <a:spcBef>
                <a:spcPts val="0"/>
              </a:spcBef>
              <a:buClr>
                <a:schemeClr val="accent1"/>
              </a:buClr>
              <a:buSzPct val="100000"/>
              <a:buChar char="▪"/>
            </a:pPr>
            <a:r>
              <a:rPr lang="de-DE" sz="1000" i="1">
                <a:solidFill>
                  <a:srgbClr val="FF0000"/>
                </a:solidFill>
              </a:rPr>
              <a:t>Unterteilung</a:t>
            </a:r>
            <a:r>
              <a:rPr lang="de-DE" sz="1000" i="1"/>
              <a:t> in Numerische Features / Text</a:t>
            </a:r>
          </a:p>
          <a:p>
            <a:pPr marL="228600" lvl="0" indent="-165100" rtl="0">
              <a:lnSpc>
                <a:spcPct val="90000"/>
              </a:lnSpc>
              <a:spcBef>
                <a:spcPts val="0"/>
              </a:spcBef>
              <a:buClr>
                <a:schemeClr val="accent1"/>
              </a:buClr>
              <a:buSzPct val="100000"/>
              <a:buChar char="▪"/>
            </a:pPr>
            <a:r>
              <a:rPr lang="de-DE" sz="1000" i="1"/>
              <a:t>Api-Call Limit</a:t>
            </a:r>
          </a:p>
          <a:p>
            <a:pPr marL="228600" lvl="0" indent="-165100" rtl="0">
              <a:lnSpc>
                <a:spcPct val="90000"/>
              </a:lnSpc>
              <a:spcBef>
                <a:spcPts val="0"/>
              </a:spcBef>
              <a:buClr>
                <a:schemeClr val="accent1"/>
              </a:buClr>
              <a:buSzPct val="100000"/>
              <a:buChar char="▪"/>
            </a:pPr>
            <a:r>
              <a:rPr lang="de-DE" sz="1000" i="1"/>
              <a:t>Unlabeled Pool vom Active Learning für Analyse der Features</a:t>
            </a:r>
          </a:p>
          <a:p>
            <a:pPr lvl="0" rtl="0">
              <a:lnSpc>
                <a:spcPct val="90000"/>
              </a:lnSpc>
              <a:spcBef>
                <a:spcPts val="0"/>
              </a:spcBef>
              <a:buNone/>
            </a:pPr>
            <a:endParaRPr sz="1000" i="1"/>
          </a:p>
          <a:p>
            <a:pPr lvl="0" rtl="0">
              <a:lnSpc>
                <a:spcPct val="90000"/>
              </a:lnSpc>
              <a:spcBef>
                <a:spcPts val="0"/>
              </a:spcBef>
              <a:buNone/>
            </a:pPr>
            <a:r>
              <a:rPr lang="de-DE" sz="1000" i="1"/>
              <a:t>------- Kommentar von “gelöschter” Folie</a:t>
            </a:r>
          </a:p>
          <a:p>
            <a:pPr lvl="0" rtl="0">
              <a:lnSpc>
                <a:spcPct val="90000"/>
              </a:lnSpc>
              <a:spcBef>
                <a:spcPts val="0"/>
              </a:spcBef>
              <a:buNone/>
            </a:pPr>
            <a:endParaRPr sz="1000" i="1"/>
          </a:p>
          <a:p>
            <a:pPr lvl="0" rtl="0">
              <a:spcBef>
                <a:spcPts val="0"/>
              </a:spcBef>
              <a:buClr>
                <a:schemeClr val="dk2"/>
              </a:buClr>
              <a:buSzPct val="110000"/>
              <a:buFont typeface="Arial"/>
              <a:buNone/>
            </a:pPr>
            <a:r>
              <a:rPr lang="de-DE" sz="1000" i="1"/>
              <a:t>Hier eine Übersicht über einen Teil der Features, besonders auf Levensthein-Distanz eingehen</a:t>
            </a:r>
          </a:p>
          <a:p>
            <a:pPr marL="457200" lvl="0" indent="-292100" rtl="0">
              <a:spcBef>
                <a:spcPts val="0"/>
              </a:spcBef>
              <a:buClr>
                <a:schemeClr val="dk2"/>
              </a:buClr>
              <a:buSzPct val="100000"/>
              <a:buChar char="-"/>
            </a:pPr>
            <a:r>
              <a:rPr lang="de-DE" sz="1000" i="1"/>
              <a:t>Beispiel mit Hausaufgaben-Repo für Levenshtein-Distanz</a:t>
            </a:r>
          </a:p>
          <a:p>
            <a:pPr marL="457200" lvl="0" indent="-292100" rtl="0">
              <a:spcBef>
                <a:spcPts val="0"/>
              </a:spcBef>
              <a:buClr>
                <a:schemeClr val="dk2"/>
              </a:buClr>
              <a:buSzPct val="100000"/>
              <a:buChar char="-"/>
            </a:pPr>
            <a:r>
              <a:rPr lang="de-DE" sz="1000" i="1"/>
              <a:t>Vector für verwendete Sprachen mit 0,5 für verwendet und 1 für Hauptsprache</a:t>
            </a:r>
          </a:p>
          <a:p>
            <a:pPr marL="457200" lvl="0" indent="-292100" rtl="0">
              <a:spcBef>
                <a:spcPts val="0"/>
              </a:spcBef>
              <a:buClr>
                <a:schemeClr val="dk2"/>
              </a:buClr>
              <a:buSzPct val="100000"/>
              <a:buChar char="-"/>
            </a:pPr>
            <a:r>
              <a:rPr lang="de-DE" sz="1000" i="1"/>
              <a:t>API-Call Limit aufführen (Commit-Nachrichten)</a:t>
            </a:r>
          </a:p>
          <a:p>
            <a:pPr lvl="0" rtl="0">
              <a:lnSpc>
                <a:spcPct val="90000"/>
              </a:lnSpc>
              <a:spcBef>
                <a:spcPts val="0"/>
              </a:spcBef>
              <a:buNone/>
            </a:pPr>
            <a:endParaRPr sz="1000" i="1"/>
          </a:p>
        </p:txBody>
      </p:sp>
      <p:sp>
        <p:nvSpPr>
          <p:cNvPr id="987" name="Shape 98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427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elfolie">
    <p:spTree>
      <p:nvGrpSpPr>
        <p:cNvPr id="1" name="Shape 67"/>
        <p:cNvGrpSpPr/>
        <p:nvPr/>
      </p:nvGrpSpPr>
      <p:grpSpPr>
        <a:xfrm>
          <a:off x="0" y="0"/>
          <a:ext cx="0" cy="0"/>
          <a:chOff x="0" y="0"/>
          <a:chExt cx="0" cy="0"/>
        </a:xfrm>
      </p:grpSpPr>
      <p:sp>
        <p:nvSpPr>
          <p:cNvPr id="119" name="Shape 119"/>
          <p:cNvSpPr txBox="1">
            <a:spLocks noGrp="1"/>
          </p:cNvSpPr>
          <p:nvPr>
            <p:ph type="ctrTitle"/>
          </p:nvPr>
        </p:nvSpPr>
        <p:spPr>
          <a:xfrm>
            <a:off x="1293845" y="1909346"/>
            <a:ext cx="9604310" cy="3383280"/>
          </a:xfrm>
          <a:prstGeom prst="rect">
            <a:avLst/>
          </a:prstGeom>
          <a:noFill/>
          <a:ln>
            <a:noFill/>
          </a:ln>
        </p:spPr>
        <p:txBody>
          <a:bodyPr lIns="91425" tIns="91425" rIns="91425" bIns="91425" anchor="b" anchorCtr="0"/>
          <a:lstStyle>
            <a:lvl1pPr marL="0" marR="0" lvl="0" indent="0" algn="l" rtl="0">
              <a:lnSpc>
                <a:spcPct val="76000"/>
              </a:lnSpc>
              <a:spcBef>
                <a:spcPts val="0"/>
              </a:spcBef>
              <a:buClr>
                <a:schemeClr val="dk1"/>
              </a:buClr>
              <a:buFont typeface="Arial"/>
              <a:buNone/>
              <a:defRPr sz="80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20" name="Shape 120"/>
          <p:cNvSpPr txBox="1">
            <a:spLocks noGrp="1"/>
          </p:cNvSpPr>
          <p:nvPr>
            <p:ph type="subTitle" idx="1"/>
          </p:nvPr>
        </p:nvSpPr>
        <p:spPr>
          <a:xfrm>
            <a:off x="1293845" y="5432564"/>
            <a:ext cx="9604310" cy="4572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Arial"/>
              <a:buNone/>
              <a:defRPr sz="2000" b="0" i="0" u="none" strike="noStrike" cap="none">
                <a:solidFill>
                  <a:schemeClr val="accent1"/>
                </a:solidFill>
                <a:latin typeface="Arial"/>
                <a:ea typeface="Arial"/>
                <a:cs typeface="Arial"/>
                <a:sym typeface="Arial"/>
              </a:defRPr>
            </a:lvl1pPr>
            <a:lvl2pPr marL="457200" marR="0" lvl="1" indent="0" algn="ctr" rtl="0">
              <a:lnSpc>
                <a:spcPct val="90000"/>
              </a:lnSpc>
              <a:spcBef>
                <a:spcPts val="1200"/>
              </a:spcBef>
              <a:buClr>
                <a:schemeClr val="accent1"/>
              </a:buClr>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800"/>
              </a:spcBef>
              <a:buClr>
                <a:schemeClr val="accent1"/>
              </a:buClr>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800"/>
              </a:spcBef>
              <a:buClr>
                <a:schemeClr val="accent1"/>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600"/>
              </a:spcBef>
              <a:buClr>
                <a:schemeClr val="accent1"/>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600"/>
              </a:spcBef>
              <a:buClr>
                <a:schemeClr val="accent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600"/>
              </a:spcBef>
              <a:buClr>
                <a:schemeClr val="accent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600"/>
              </a:spcBef>
              <a:buClr>
                <a:schemeClr val="accent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600"/>
              </a:spcBef>
              <a:buClr>
                <a:schemeClr val="accent1"/>
              </a:buClr>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121" name="Shape 121"/>
          <p:cNvCxnSpPr/>
          <p:nvPr/>
        </p:nvCxnSpPr>
        <p:spPr>
          <a:xfrm>
            <a:off x="1295400" y="5294175"/>
            <a:ext cx="9601200" cy="0"/>
          </a:xfrm>
          <a:prstGeom prst="straightConnector1">
            <a:avLst/>
          </a:prstGeom>
          <a:noFill/>
          <a:ln w="12700" cap="flat" cmpd="sng">
            <a:solidFill>
              <a:schemeClr val="accent1"/>
            </a:solidFill>
            <a:prstDash val="solid"/>
            <a:miter/>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ld mit Überschrift 1">
    <p:bg>
      <p:bgPr>
        <a:gradFill>
          <a:gsLst>
            <a:gs pos="0">
              <a:schemeClr val="accent1"/>
            </a:gs>
            <a:gs pos="100000">
              <a:srgbClr val="AF4329"/>
            </a:gs>
          </a:gsLst>
          <a:path path="circle">
            <a:fillToRect l="50000" t="50000" r="50000" b="50000"/>
          </a:path>
          <a:tileRect/>
        </a:gradFill>
        <a:effectLst/>
      </p:bgPr>
    </p:bg>
    <p:spTree>
      <p:nvGrpSpPr>
        <p:cNvPr id="1" name="Shape 385"/>
        <p:cNvGrpSpPr/>
        <p:nvPr/>
      </p:nvGrpSpPr>
      <p:grpSpPr>
        <a:xfrm>
          <a:off x="0" y="0"/>
          <a:ext cx="0" cy="0"/>
          <a:chOff x="0" y="0"/>
          <a:chExt cx="0" cy="0"/>
        </a:xfrm>
      </p:grpSpPr>
      <p:grpSp>
        <p:nvGrpSpPr>
          <p:cNvPr id="386" name="Shape 386"/>
          <p:cNvGrpSpPr/>
          <p:nvPr/>
        </p:nvGrpSpPr>
        <p:grpSpPr>
          <a:xfrm>
            <a:off x="-119" y="0"/>
            <a:ext cx="12192239" cy="6858000"/>
            <a:chOff x="-119" y="0"/>
            <a:chExt cx="12192239" cy="6858000"/>
          </a:xfrm>
        </p:grpSpPr>
        <p:cxnSp>
          <p:nvCxnSpPr>
            <p:cNvPr id="387" name="Shape 387"/>
            <p:cNvCxnSpPr/>
            <p:nvPr/>
          </p:nvCxnSpPr>
          <p:spPr>
            <a:xfrm>
              <a:off x="610193"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388" name="Shape 388"/>
            <p:cNvCxnSpPr/>
            <p:nvPr/>
          </p:nvCxnSpPr>
          <p:spPr>
            <a:xfrm>
              <a:off x="1829332"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389" name="Shape 389"/>
            <p:cNvCxnSpPr/>
            <p:nvPr/>
          </p:nvCxnSpPr>
          <p:spPr>
            <a:xfrm>
              <a:off x="3048469"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390" name="Shape 390"/>
            <p:cNvCxnSpPr/>
            <p:nvPr/>
          </p:nvCxnSpPr>
          <p:spPr>
            <a:xfrm>
              <a:off x="4267607"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391" name="Shape 391"/>
            <p:cNvCxnSpPr/>
            <p:nvPr/>
          </p:nvCxnSpPr>
          <p:spPr>
            <a:xfrm>
              <a:off x="5486746"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392" name="Shape 392"/>
            <p:cNvCxnSpPr/>
            <p:nvPr/>
          </p:nvCxnSpPr>
          <p:spPr>
            <a:xfrm>
              <a:off x="6705884"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393" name="Shape 393"/>
            <p:cNvCxnSpPr/>
            <p:nvPr/>
          </p:nvCxnSpPr>
          <p:spPr>
            <a:xfrm>
              <a:off x="7925021"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394" name="Shape 394"/>
            <p:cNvCxnSpPr/>
            <p:nvPr/>
          </p:nvCxnSpPr>
          <p:spPr>
            <a:xfrm>
              <a:off x="9144160"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395" name="Shape 395"/>
            <p:cNvCxnSpPr/>
            <p:nvPr/>
          </p:nvCxnSpPr>
          <p:spPr>
            <a:xfrm>
              <a:off x="10363297"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396" name="Shape 396"/>
            <p:cNvCxnSpPr/>
            <p:nvPr/>
          </p:nvCxnSpPr>
          <p:spPr>
            <a:xfrm>
              <a:off x="11582435"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397" name="Shape 397"/>
            <p:cNvCxnSpPr/>
            <p:nvPr/>
          </p:nvCxnSpPr>
          <p:spPr>
            <a:xfrm>
              <a:off x="2819" y="386485"/>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398" name="Shape 398"/>
            <p:cNvCxnSpPr/>
            <p:nvPr/>
          </p:nvCxnSpPr>
          <p:spPr>
            <a:xfrm>
              <a:off x="2819" y="1611180"/>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399" name="Shape 399"/>
            <p:cNvCxnSpPr/>
            <p:nvPr/>
          </p:nvCxnSpPr>
          <p:spPr>
            <a:xfrm>
              <a:off x="2819" y="2835876"/>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00" name="Shape 400"/>
            <p:cNvCxnSpPr/>
            <p:nvPr/>
          </p:nvCxnSpPr>
          <p:spPr>
            <a:xfrm>
              <a:off x="2819" y="4060573"/>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01" name="Shape 401"/>
            <p:cNvCxnSpPr/>
            <p:nvPr/>
          </p:nvCxnSpPr>
          <p:spPr>
            <a:xfrm>
              <a:off x="2819" y="5285269"/>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02" name="Shape 402"/>
            <p:cNvCxnSpPr/>
            <p:nvPr/>
          </p:nvCxnSpPr>
          <p:spPr>
            <a:xfrm>
              <a:off x="2819" y="6509964"/>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grpSp>
          <p:nvGrpSpPr>
            <p:cNvPr id="403" name="Shape 403"/>
            <p:cNvGrpSpPr/>
            <p:nvPr/>
          </p:nvGrpSpPr>
          <p:grpSpPr>
            <a:xfrm>
              <a:off x="-119" y="0"/>
              <a:ext cx="12192216" cy="6858000"/>
              <a:chOff x="-119" y="0"/>
              <a:chExt cx="12192216" cy="6858000"/>
            </a:xfrm>
          </p:grpSpPr>
          <p:cxnSp>
            <p:nvCxnSpPr>
              <p:cNvPr id="404" name="Shape 404"/>
              <p:cNvCxnSpPr/>
              <p:nvPr/>
            </p:nvCxnSpPr>
            <p:spPr>
              <a:xfrm>
                <a:off x="225425"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05" name="Shape 405"/>
              <p:cNvCxnSpPr/>
              <p:nvPr/>
            </p:nvCxnSpPr>
            <p:spPr>
              <a:xfrm>
                <a:off x="1449154"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06" name="Shape 406"/>
              <p:cNvCxnSpPr/>
              <p:nvPr/>
            </p:nvCxnSpPr>
            <p:spPr>
              <a:xfrm>
                <a:off x="2665982"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07" name="Shape 407"/>
              <p:cNvCxnSpPr/>
              <p:nvPr/>
            </p:nvCxnSpPr>
            <p:spPr>
              <a:xfrm>
                <a:off x="3885119"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08" name="Shape 408"/>
              <p:cNvCxnSpPr/>
              <p:nvPr/>
            </p:nvCxnSpPr>
            <p:spPr>
              <a:xfrm>
                <a:off x="5106501"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grpSp>
            <p:nvGrpSpPr>
              <p:cNvPr id="409" name="Shape 409"/>
              <p:cNvGrpSpPr/>
              <p:nvPr/>
            </p:nvGrpSpPr>
            <p:grpSpPr>
              <a:xfrm>
                <a:off x="6327885" y="0"/>
                <a:ext cx="5864211" cy="5898600"/>
                <a:chOff x="6327885" y="0"/>
                <a:chExt cx="5864211" cy="5898600"/>
              </a:xfrm>
            </p:grpSpPr>
            <p:cxnSp>
              <p:nvCxnSpPr>
                <p:cNvPr id="410" name="Shape 410"/>
                <p:cNvCxnSpPr/>
                <p:nvPr/>
              </p:nvCxnSpPr>
              <p:spPr>
                <a:xfrm>
                  <a:off x="6327885" y="0"/>
                  <a:ext cx="5864100" cy="5898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11" name="Shape 411"/>
                <p:cNvCxnSpPr/>
                <p:nvPr/>
              </p:nvCxnSpPr>
              <p:spPr>
                <a:xfrm>
                  <a:off x="7549267" y="0"/>
                  <a:ext cx="4642800" cy="46725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12" name="Shape 412"/>
                <p:cNvCxnSpPr/>
                <p:nvPr/>
              </p:nvCxnSpPr>
              <p:spPr>
                <a:xfrm>
                  <a:off x="8772996" y="0"/>
                  <a:ext cx="3419100" cy="3456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13" name="Shape 413"/>
                <p:cNvCxnSpPr/>
                <p:nvPr/>
              </p:nvCxnSpPr>
              <p:spPr>
                <a:xfrm>
                  <a:off x="9982200" y="0"/>
                  <a:ext cx="2209800" cy="2226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14" name="Shape 414"/>
                <p:cNvCxnSpPr/>
                <p:nvPr/>
              </p:nvCxnSpPr>
              <p:spPr>
                <a:xfrm>
                  <a:off x="11199018" y="0"/>
                  <a:ext cx="993000" cy="1002600"/>
                </a:xfrm>
                <a:prstGeom prst="straightConnector1">
                  <a:avLst/>
                </a:prstGeom>
                <a:noFill/>
                <a:ln w="9525" cap="flat" cmpd="sng">
                  <a:solidFill>
                    <a:srgbClr val="A43E27">
                      <a:alpha val="24710"/>
                    </a:srgbClr>
                  </a:solidFill>
                  <a:prstDash val="solid"/>
                  <a:miter/>
                  <a:headEnd type="none" w="med" len="med"/>
                  <a:tailEnd type="none" w="med" len="med"/>
                </a:ln>
              </p:spPr>
            </p:cxnSp>
          </p:grpSp>
          <p:cxnSp>
            <p:nvCxnSpPr>
              <p:cNvPr id="415" name="Shape 415"/>
              <p:cNvCxnSpPr/>
              <p:nvPr/>
            </p:nvCxnSpPr>
            <p:spPr>
              <a:xfrm rot="10800000">
                <a:off x="110" y="1012197"/>
                <a:ext cx="5828700" cy="58458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16" name="Shape 416"/>
              <p:cNvCxnSpPr/>
              <p:nvPr/>
            </p:nvCxnSpPr>
            <p:spPr>
              <a:xfrm rot="10800000">
                <a:off x="-119" y="2227197"/>
                <a:ext cx="4614900" cy="46308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17" name="Shape 417"/>
              <p:cNvCxnSpPr/>
              <p:nvPr/>
            </p:nvCxnSpPr>
            <p:spPr>
              <a:xfrm rot="10800000">
                <a:off x="17" y="3432297"/>
                <a:ext cx="3398400" cy="34257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18" name="Shape 418"/>
              <p:cNvCxnSpPr/>
              <p:nvPr/>
            </p:nvCxnSpPr>
            <p:spPr>
              <a:xfrm rot="10800000">
                <a:off x="-105" y="4651497"/>
                <a:ext cx="2196600" cy="22065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19" name="Shape 419"/>
              <p:cNvCxnSpPr/>
              <p:nvPr/>
            </p:nvCxnSpPr>
            <p:spPr>
              <a:xfrm rot="10800000">
                <a:off x="1" y="5864397"/>
                <a:ext cx="987000" cy="993600"/>
              </a:xfrm>
              <a:prstGeom prst="straightConnector1">
                <a:avLst/>
              </a:prstGeom>
              <a:noFill/>
              <a:ln w="9525" cap="flat" cmpd="sng">
                <a:solidFill>
                  <a:srgbClr val="A43E27">
                    <a:alpha val="24710"/>
                  </a:srgbClr>
                </a:solidFill>
                <a:prstDash val="solid"/>
                <a:miter/>
                <a:headEnd type="none" w="med" len="med"/>
                <a:tailEnd type="none" w="med" len="med"/>
              </a:ln>
            </p:spPr>
          </p:cxnSp>
        </p:grpSp>
        <p:grpSp>
          <p:nvGrpSpPr>
            <p:cNvPr id="420" name="Shape 420"/>
            <p:cNvGrpSpPr/>
            <p:nvPr/>
          </p:nvGrpSpPr>
          <p:grpSpPr>
            <a:xfrm flipH="1">
              <a:off x="-96" y="0"/>
              <a:ext cx="12192216" cy="6858000"/>
              <a:chOff x="-119" y="0"/>
              <a:chExt cx="12192216" cy="6858000"/>
            </a:xfrm>
          </p:grpSpPr>
          <p:cxnSp>
            <p:nvCxnSpPr>
              <p:cNvPr id="421" name="Shape 421"/>
              <p:cNvCxnSpPr/>
              <p:nvPr/>
            </p:nvCxnSpPr>
            <p:spPr>
              <a:xfrm>
                <a:off x="225425"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22" name="Shape 422"/>
              <p:cNvCxnSpPr/>
              <p:nvPr/>
            </p:nvCxnSpPr>
            <p:spPr>
              <a:xfrm>
                <a:off x="1449154"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23" name="Shape 423"/>
              <p:cNvCxnSpPr/>
              <p:nvPr/>
            </p:nvCxnSpPr>
            <p:spPr>
              <a:xfrm>
                <a:off x="2665982"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24" name="Shape 424"/>
              <p:cNvCxnSpPr/>
              <p:nvPr/>
            </p:nvCxnSpPr>
            <p:spPr>
              <a:xfrm>
                <a:off x="3885119"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25" name="Shape 425"/>
              <p:cNvCxnSpPr/>
              <p:nvPr/>
            </p:nvCxnSpPr>
            <p:spPr>
              <a:xfrm>
                <a:off x="5150644"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grpSp>
            <p:nvGrpSpPr>
              <p:cNvPr id="426" name="Shape 426"/>
              <p:cNvGrpSpPr/>
              <p:nvPr/>
            </p:nvGrpSpPr>
            <p:grpSpPr>
              <a:xfrm>
                <a:off x="6327885" y="0"/>
                <a:ext cx="5864211" cy="5898600"/>
                <a:chOff x="6327885" y="0"/>
                <a:chExt cx="5864211" cy="5898600"/>
              </a:xfrm>
            </p:grpSpPr>
            <p:cxnSp>
              <p:nvCxnSpPr>
                <p:cNvPr id="427" name="Shape 427"/>
                <p:cNvCxnSpPr/>
                <p:nvPr/>
              </p:nvCxnSpPr>
              <p:spPr>
                <a:xfrm>
                  <a:off x="6327885" y="0"/>
                  <a:ext cx="5864100" cy="5898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28" name="Shape 428"/>
                <p:cNvCxnSpPr/>
                <p:nvPr/>
              </p:nvCxnSpPr>
              <p:spPr>
                <a:xfrm>
                  <a:off x="7549267" y="0"/>
                  <a:ext cx="4642800" cy="46725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29" name="Shape 429"/>
                <p:cNvCxnSpPr/>
                <p:nvPr/>
              </p:nvCxnSpPr>
              <p:spPr>
                <a:xfrm>
                  <a:off x="8772996" y="0"/>
                  <a:ext cx="3419100" cy="3456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30" name="Shape 430"/>
                <p:cNvCxnSpPr/>
                <p:nvPr/>
              </p:nvCxnSpPr>
              <p:spPr>
                <a:xfrm>
                  <a:off x="9982200" y="0"/>
                  <a:ext cx="2209800" cy="2226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31" name="Shape 431"/>
                <p:cNvCxnSpPr/>
                <p:nvPr/>
              </p:nvCxnSpPr>
              <p:spPr>
                <a:xfrm>
                  <a:off x="11199018" y="0"/>
                  <a:ext cx="993000" cy="1002600"/>
                </a:xfrm>
                <a:prstGeom prst="straightConnector1">
                  <a:avLst/>
                </a:prstGeom>
                <a:noFill/>
                <a:ln w="9525" cap="flat" cmpd="sng">
                  <a:solidFill>
                    <a:srgbClr val="A43E27">
                      <a:alpha val="24710"/>
                    </a:srgbClr>
                  </a:solidFill>
                  <a:prstDash val="solid"/>
                  <a:miter/>
                  <a:headEnd type="none" w="med" len="med"/>
                  <a:tailEnd type="none" w="med" len="med"/>
                </a:ln>
              </p:spPr>
            </p:cxnSp>
          </p:grpSp>
          <p:cxnSp>
            <p:nvCxnSpPr>
              <p:cNvPr id="432" name="Shape 432"/>
              <p:cNvCxnSpPr/>
              <p:nvPr/>
            </p:nvCxnSpPr>
            <p:spPr>
              <a:xfrm rot="10800000">
                <a:off x="110" y="1012197"/>
                <a:ext cx="5828700" cy="58458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33" name="Shape 433"/>
              <p:cNvCxnSpPr/>
              <p:nvPr/>
            </p:nvCxnSpPr>
            <p:spPr>
              <a:xfrm rot="10800000">
                <a:off x="-119" y="2227197"/>
                <a:ext cx="4614900" cy="46308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34" name="Shape 434"/>
              <p:cNvCxnSpPr/>
              <p:nvPr/>
            </p:nvCxnSpPr>
            <p:spPr>
              <a:xfrm rot="10800000">
                <a:off x="17" y="3432297"/>
                <a:ext cx="3398400" cy="34257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35" name="Shape 435"/>
              <p:cNvCxnSpPr/>
              <p:nvPr/>
            </p:nvCxnSpPr>
            <p:spPr>
              <a:xfrm rot="10800000">
                <a:off x="-105" y="4651497"/>
                <a:ext cx="2196600" cy="22065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436" name="Shape 436"/>
              <p:cNvCxnSpPr/>
              <p:nvPr/>
            </p:nvCxnSpPr>
            <p:spPr>
              <a:xfrm rot="10800000">
                <a:off x="1" y="5864397"/>
                <a:ext cx="987000" cy="993600"/>
              </a:xfrm>
              <a:prstGeom prst="straightConnector1">
                <a:avLst/>
              </a:prstGeom>
              <a:noFill/>
              <a:ln w="9525" cap="flat" cmpd="sng">
                <a:solidFill>
                  <a:srgbClr val="A43E27">
                    <a:alpha val="24710"/>
                  </a:srgbClr>
                </a:solidFill>
                <a:prstDash val="solid"/>
                <a:miter/>
                <a:headEnd type="none" w="med" len="med"/>
                <a:tailEnd type="none" w="med" len="med"/>
              </a:ln>
            </p:spPr>
          </p:cxnSp>
        </p:grpSp>
      </p:grpSp>
      <p:sp>
        <p:nvSpPr>
          <p:cNvPr id="437" name="Shape 437"/>
          <p:cNvSpPr/>
          <p:nvPr/>
        </p:nvSpPr>
        <p:spPr>
          <a:xfrm>
            <a:off x="4876800" y="0"/>
            <a:ext cx="7315200" cy="6858000"/>
          </a:xfrm>
          <a:prstGeom prst="rect">
            <a:avLst/>
          </a:prstGeom>
          <a:gradFill>
            <a:gsLst>
              <a:gs pos="0">
                <a:schemeClr val="lt1"/>
              </a:gs>
              <a:gs pos="69000">
                <a:schemeClr val="lt1"/>
              </a:gs>
              <a:gs pos="100000">
                <a:srgbClr val="F2F2F2"/>
              </a:gs>
            </a:gsLst>
            <a:path path="circle">
              <a:fillToRect l="50000" t="50000" r="50000" b="50000"/>
            </a:path>
            <a:tileRect/>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438" name="Shape 438"/>
          <p:cNvCxnSpPr/>
          <p:nvPr/>
        </p:nvCxnSpPr>
        <p:spPr>
          <a:xfrm>
            <a:off x="601789" y="2901850"/>
            <a:ext cx="3659400" cy="0"/>
          </a:xfrm>
          <a:prstGeom prst="straightConnector1">
            <a:avLst/>
          </a:prstGeom>
          <a:noFill/>
          <a:ln w="19050" cap="flat" cmpd="sng">
            <a:solidFill>
              <a:schemeClr val="lt1"/>
            </a:solidFill>
            <a:prstDash val="solid"/>
            <a:miter/>
            <a:headEnd type="none" w="med" len="med"/>
            <a:tailEnd type="none" w="med" len="med"/>
          </a:ln>
        </p:spPr>
      </p:cxnSp>
      <p:sp>
        <p:nvSpPr>
          <p:cNvPr id="439" name="Shape 439"/>
          <p:cNvSpPr txBox="1">
            <a:spLocks noGrp="1"/>
          </p:cNvSpPr>
          <p:nvPr>
            <p:ph type="title"/>
          </p:nvPr>
        </p:nvSpPr>
        <p:spPr>
          <a:xfrm>
            <a:off x="602710" y="562197"/>
            <a:ext cx="3657600" cy="21945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2600" b="1"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40" name="Shape 440"/>
          <p:cNvSpPr txBox="1">
            <a:spLocks noGrp="1"/>
          </p:cNvSpPr>
          <p:nvPr>
            <p:ph type="body" idx="1"/>
          </p:nvPr>
        </p:nvSpPr>
        <p:spPr>
          <a:xfrm>
            <a:off x="602710" y="2970807"/>
            <a:ext cx="3657600" cy="2286000"/>
          </a:xfrm>
          <a:prstGeom prst="rect">
            <a:avLst/>
          </a:prstGeom>
          <a:noFill/>
          <a:ln>
            <a:noFill/>
          </a:ln>
        </p:spPr>
        <p:txBody>
          <a:bodyPr lIns="91425" tIns="91425" rIns="91425" bIns="91425" anchor="t" anchorCtr="0"/>
          <a:lstStyle>
            <a:lvl1pPr marL="0" marR="0" lvl="0" indent="0" algn="l" rtl="0">
              <a:lnSpc>
                <a:spcPct val="90000"/>
              </a:lnSpc>
              <a:spcBef>
                <a:spcPts val="1200"/>
              </a:spcBef>
              <a:buClr>
                <a:schemeClr val="accent1"/>
              </a:buClr>
              <a:buFont typeface="Arial"/>
              <a:buNone/>
              <a:defRPr sz="1600" b="0" i="0" u="none" strike="noStrike" cap="none">
                <a:solidFill>
                  <a:schemeClr val="lt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1200" b="0" i="0" u="none" strike="noStrike" cap="none">
                <a:solidFill>
                  <a:schemeClr val="dk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1000" b="0" i="0" u="none" strike="noStrike" cap="none">
                <a:solidFill>
                  <a:schemeClr val="dk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9pPr>
          </a:lstStyle>
          <a:p>
            <a:endParaRPr/>
          </a:p>
        </p:txBody>
      </p:sp>
      <p:sp>
        <p:nvSpPr>
          <p:cNvPr id="441" name="Shape 441"/>
          <p:cNvSpPr txBox="1">
            <a:spLocks noGrp="1"/>
          </p:cNvSpPr>
          <p:nvPr>
            <p:ph type="sldNum" idx="12"/>
          </p:nvPr>
        </p:nvSpPr>
        <p:spPr>
          <a:xfrm>
            <a:off x="11409045" y="6333134"/>
            <a:ext cx="731700" cy="525000"/>
          </a:xfrm>
          <a:prstGeom prst="rect">
            <a:avLst/>
          </a:prstGeom>
        </p:spPr>
        <p:txBody>
          <a:bodyPr lIns="91425" tIns="45700" rIns="91425" bIns="45700" anchor="ctr" anchorCtr="0">
            <a:noAutofit/>
          </a:bodyPr>
          <a:lstStyle/>
          <a:p>
            <a:pPr lvl="0" rtl="0">
              <a:spcBef>
                <a:spcPts val="0"/>
              </a:spcBef>
              <a:buNone/>
            </a:pPr>
            <a:fld id="{00000000-1234-1234-1234-123412341234}" type="slidenum">
              <a:rPr lang="de-DE" sz="1300"/>
              <a:t>‹Nr.›</a:t>
            </a:fld>
            <a:endParaRPr lang="de-DE" sz="130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el und vertikaler Text">
    <p:spTree>
      <p:nvGrpSpPr>
        <p:cNvPr id="1" name="Shape 442"/>
        <p:cNvGrpSpPr/>
        <p:nvPr/>
      </p:nvGrpSpPr>
      <p:grpSpPr>
        <a:xfrm>
          <a:off x="0" y="0"/>
          <a:ext cx="0" cy="0"/>
          <a:chOff x="0" y="0"/>
          <a:chExt cx="0" cy="0"/>
        </a:xfrm>
      </p:grpSpPr>
      <p:sp>
        <p:nvSpPr>
          <p:cNvPr id="443" name="Shape 443"/>
          <p:cNvSpPr txBox="1">
            <a:spLocks noGrp="1"/>
          </p:cNvSpPr>
          <p:nvPr>
            <p:ph type="title"/>
          </p:nvPr>
        </p:nvSpPr>
        <p:spPr>
          <a:xfrm>
            <a:off x="1295400" y="503852"/>
            <a:ext cx="9601200" cy="11423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44" name="Shape 444"/>
          <p:cNvSpPr txBox="1">
            <a:spLocks noGrp="1"/>
          </p:cNvSpPr>
          <p:nvPr>
            <p:ph type="body" idx="1"/>
          </p:nvPr>
        </p:nvSpPr>
        <p:spPr>
          <a:xfrm rot="5400000">
            <a:off x="4191000" y="-914399"/>
            <a:ext cx="3809998" cy="9601200"/>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6pPr>
            <a:lvl7pPr marL="1600200" marR="0" lvl="6"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7pPr>
            <a:lvl8pPr marL="1828800" marR="0" lvl="7"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8pPr>
            <a:lvl9pPr marL="2057400" marR="0" lvl="8"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45" name="Shape 445"/>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6" name="Shape 446"/>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7" name="Shape 447"/>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de-DE" sz="800" b="0" i="0" u="none" strike="noStrike" cap="none">
                <a:solidFill>
                  <a:srgbClr val="959595"/>
                </a:solidFill>
                <a:latin typeface="Arial"/>
                <a:ea typeface="Arial"/>
                <a:cs typeface="Arial"/>
                <a:sym typeface="Arial"/>
              </a:rPr>
              <a:t>‹Nr.›</a:t>
            </a:fld>
            <a:endParaRPr lang="de-DE"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cSld name="Vertikaler Titel und Text">
    <p:spTree>
      <p:nvGrpSpPr>
        <p:cNvPr id="1" name="Shape 448"/>
        <p:cNvGrpSpPr/>
        <p:nvPr/>
      </p:nvGrpSpPr>
      <p:grpSpPr>
        <a:xfrm>
          <a:off x="0" y="0"/>
          <a:ext cx="0" cy="0"/>
          <a:chOff x="0" y="0"/>
          <a:chExt cx="0" cy="0"/>
        </a:xfrm>
      </p:grpSpPr>
      <p:sp>
        <p:nvSpPr>
          <p:cNvPr id="449" name="Shape 449"/>
          <p:cNvSpPr txBox="1">
            <a:spLocks noGrp="1"/>
          </p:cNvSpPr>
          <p:nvPr>
            <p:ph type="title"/>
          </p:nvPr>
        </p:nvSpPr>
        <p:spPr>
          <a:xfrm rot="5400000">
            <a:off x="7402285" y="2296884"/>
            <a:ext cx="5301342" cy="16872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50" name="Shape 450"/>
          <p:cNvSpPr txBox="1">
            <a:spLocks noGrp="1"/>
          </p:cNvSpPr>
          <p:nvPr>
            <p:ph type="body" idx="1"/>
          </p:nvPr>
        </p:nvSpPr>
        <p:spPr>
          <a:xfrm rot="5400000">
            <a:off x="2438399" y="-653144"/>
            <a:ext cx="5301342" cy="7587344"/>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6pPr>
            <a:lvl7pPr marL="1600200" marR="0" lvl="6"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7pPr>
            <a:lvl8pPr marL="1828800" marR="0" lvl="7"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8pPr>
            <a:lvl9pPr marL="2057400" marR="0" lvl="8"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51" name="Shape 451"/>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52" name="Shape 452"/>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53" name="Shape 453"/>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de-DE" sz="800" b="0" i="0" u="none" strike="noStrike" cap="none">
                <a:solidFill>
                  <a:srgbClr val="959595"/>
                </a:solidFill>
                <a:latin typeface="Arial"/>
                <a:ea typeface="Arial"/>
                <a:cs typeface="Arial"/>
                <a:sym typeface="Arial"/>
              </a:rPr>
              <a:t>‹Nr.›</a:t>
            </a:fld>
            <a:endParaRPr lang="de-DE"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Shape 512"/>
        <p:cNvGrpSpPr/>
        <p:nvPr/>
      </p:nvGrpSpPr>
      <p:grpSpPr>
        <a:xfrm>
          <a:off x="0" y="0"/>
          <a:ext cx="0" cy="0"/>
          <a:chOff x="0" y="0"/>
          <a:chExt cx="0" cy="0"/>
        </a:xfrm>
      </p:grpSpPr>
      <p:grpSp>
        <p:nvGrpSpPr>
          <p:cNvPr id="513" name="Shape 513"/>
          <p:cNvGrpSpPr/>
          <p:nvPr/>
        </p:nvGrpSpPr>
        <p:grpSpPr>
          <a:xfrm>
            <a:off x="-119" y="0"/>
            <a:ext cx="12192239" cy="6858000"/>
            <a:chOff x="-119" y="0"/>
            <a:chExt cx="12192239" cy="6858000"/>
          </a:xfrm>
        </p:grpSpPr>
        <p:cxnSp>
          <p:nvCxnSpPr>
            <p:cNvPr id="514" name="Shape 514"/>
            <p:cNvCxnSpPr/>
            <p:nvPr/>
          </p:nvCxnSpPr>
          <p:spPr>
            <a:xfrm>
              <a:off x="610193" y="0"/>
              <a:ext cx="0" cy="68580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15" name="Shape 515"/>
            <p:cNvCxnSpPr/>
            <p:nvPr/>
          </p:nvCxnSpPr>
          <p:spPr>
            <a:xfrm>
              <a:off x="1829332" y="0"/>
              <a:ext cx="0" cy="68580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16" name="Shape 516"/>
            <p:cNvCxnSpPr/>
            <p:nvPr/>
          </p:nvCxnSpPr>
          <p:spPr>
            <a:xfrm>
              <a:off x="3048469" y="0"/>
              <a:ext cx="0" cy="68580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17" name="Shape 517"/>
            <p:cNvCxnSpPr/>
            <p:nvPr/>
          </p:nvCxnSpPr>
          <p:spPr>
            <a:xfrm>
              <a:off x="4267607" y="0"/>
              <a:ext cx="0" cy="68580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18" name="Shape 518"/>
            <p:cNvCxnSpPr/>
            <p:nvPr/>
          </p:nvCxnSpPr>
          <p:spPr>
            <a:xfrm>
              <a:off x="5486746" y="0"/>
              <a:ext cx="0" cy="68580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19" name="Shape 519"/>
            <p:cNvCxnSpPr/>
            <p:nvPr/>
          </p:nvCxnSpPr>
          <p:spPr>
            <a:xfrm>
              <a:off x="6705884" y="0"/>
              <a:ext cx="0" cy="68580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20" name="Shape 520"/>
            <p:cNvCxnSpPr/>
            <p:nvPr/>
          </p:nvCxnSpPr>
          <p:spPr>
            <a:xfrm>
              <a:off x="7925021" y="0"/>
              <a:ext cx="0" cy="68580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21" name="Shape 521"/>
            <p:cNvCxnSpPr/>
            <p:nvPr/>
          </p:nvCxnSpPr>
          <p:spPr>
            <a:xfrm>
              <a:off x="9144160" y="0"/>
              <a:ext cx="0" cy="68580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22" name="Shape 522"/>
            <p:cNvCxnSpPr/>
            <p:nvPr/>
          </p:nvCxnSpPr>
          <p:spPr>
            <a:xfrm>
              <a:off x="10363297" y="0"/>
              <a:ext cx="0" cy="68580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23" name="Shape 523"/>
            <p:cNvCxnSpPr/>
            <p:nvPr/>
          </p:nvCxnSpPr>
          <p:spPr>
            <a:xfrm>
              <a:off x="11582435" y="0"/>
              <a:ext cx="0" cy="68580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24" name="Shape 524"/>
            <p:cNvCxnSpPr/>
            <p:nvPr/>
          </p:nvCxnSpPr>
          <p:spPr>
            <a:xfrm>
              <a:off x="2819" y="386485"/>
              <a:ext cx="12188999" cy="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25" name="Shape 525"/>
            <p:cNvCxnSpPr/>
            <p:nvPr/>
          </p:nvCxnSpPr>
          <p:spPr>
            <a:xfrm>
              <a:off x="2819" y="1611180"/>
              <a:ext cx="12188999" cy="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26" name="Shape 526"/>
            <p:cNvCxnSpPr/>
            <p:nvPr/>
          </p:nvCxnSpPr>
          <p:spPr>
            <a:xfrm>
              <a:off x="2819" y="2835876"/>
              <a:ext cx="12188999" cy="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27" name="Shape 527"/>
            <p:cNvCxnSpPr/>
            <p:nvPr/>
          </p:nvCxnSpPr>
          <p:spPr>
            <a:xfrm>
              <a:off x="2819" y="4060573"/>
              <a:ext cx="12188999" cy="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28" name="Shape 528"/>
            <p:cNvCxnSpPr/>
            <p:nvPr/>
          </p:nvCxnSpPr>
          <p:spPr>
            <a:xfrm>
              <a:off x="2819" y="5285269"/>
              <a:ext cx="12188999" cy="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29" name="Shape 529"/>
            <p:cNvCxnSpPr/>
            <p:nvPr/>
          </p:nvCxnSpPr>
          <p:spPr>
            <a:xfrm>
              <a:off x="2819" y="6509964"/>
              <a:ext cx="12188999" cy="0"/>
            </a:xfrm>
            <a:prstGeom prst="straightConnector1">
              <a:avLst/>
            </a:prstGeom>
            <a:noFill/>
            <a:ln w="9525" cap="flat" cmpd="sng">
              <a:solidFill>
                <a:srgbClr val="D8D8D8">
                  <a:alpha val="34900"/>
                </a:srgbClr>
              </a:solidFill>
              <a:prstDash val="solid"/>
              <a:miter/>
              <a:headEnd type="none" w="med" len="med"/>
              <a:tailEnd type="none" w="med" len="med"/>
            </a:ln>
          </p:spPr>
        </p:cxnSp>
        <p:grpSp>
          <p:nvGrpSpPr>
            <p:cNvPr id="530" name="Shape 530"/>
            <p:cNvGrpSpPr/>
            <p:nvPr/>
          </p:nvGrpSpPr>
          <p:grpSpPr>
            <a:xfrm>
              <a:off x="-119" y="0"/>
              <a:ext cx="12192216" cy="6858000"/>
              <a:chOff x="-119" y="0"/>
              <a:chExt cx="12192216" cy="6858000"/>
            </a:xfrm>
          </p:grpSpPr>
          <p:cxnSp>
            <p:nvCxnSpPr>
              <p:cNvPr id="531" name="Shape 531"/>
              <p:cNvCxnSpPr/>
              <p:nvPr/>
            </p:nvCxnSpPr>
            <p:spPr>
              <a:xfrm>
                <a:off x="225425" y="0"/>
                <a:ext cx="6816000" cy="68580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32" name="Shape 532"/>
              <p:cNvCxnSpPr/>
              <p:nvPr/>
            </p:nvCxnSpPr>
            <p:spPr>
              <a:xfrm>
                <a:off x="1449154" y="0"/>
                <a:ext cx="6816000" cy="68580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33" name="Shape 533"/>
              <p:cNvCxnSpPr/>
              <p:nvPr/>
            </p:nvCxnSpPr>
            <p:spPr>
              <a:xfrm>
                <a:off x="2665982" y="0"/>
                <a:ext cx="6816000" cy="68580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34" name="Shape 534"/>
              <p:cNvCxnSpPr/>
              <p:nvPr/>
            </p:nvCxnSpPr>
            <p:spPr>
              <a:xfrm>
                <a:off x="3885119" y="0"/>
                <a:ext cx="6816000" cy="68580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35" name="Shape 535"/>
              <p:cNvCxnSpPr/>
              <p:nvPr/>
            </p:nvCxnSpPr>
            <p:spPr>
              <a:xfrm>
                <a:off x="5106501" y="0"/>
                <a:ext cx="6816000" cy="6858000"/>
              </a:xfrm>
              <a:prstGeom prst="straightConnector1">
                <a:avLst/>
              </a:prstGeom>
              <a:noFill/>
              <a:ln w="9525" cap="flat" cmpd="sng">
                <a:solidFill>
                  <a:srgbClr val="D8D8D8">
                    <a:alpha val="34900"/>
                  </a:srgbClr>
                </a:solidFill>
                <a:prstDash val="solid"/>
                <a:miter/>
                <a:headEnd type="none" w="med" len="med"/>
                <a:tailEnd type="none" w="med" len="med"/>
              </a:ln>
            </p:spPr>
          </p:cxnSp>
          <p:grpSp>
            <p:nvGrpSpPr>
              <p:cNvPr id="536" name="Shape 536"/>
              <p:cNvGrpSpPr/>
              <p:nvPr/>
            </p:nvGrpSpPr>
            <p:grpSpPr>
              <a:xfrm>
                <a:off x="6327885" y="0"/>
                <a:ext cx="5864211" cy="5898600"/>
                <a:chOff x="6327885" y="0"/>
                <a:chExt cx="5864211" cy="5898600"/>
              </a:xfrm>
            </p:grpSpPr>
            <p:cxnSp>
              <p:nvCxnSpPr>
                <p:cNvPr id="537" name="Shape 537"/>
                <p:cNvCxnSpPr/>
                <p:nvPr/>
              </p:nvCxnSpPr>
              <p:spPr>
                <a:xfrm>
                  <a:off x="6327885" y="0"/>
                  <a:ext cx="5864100" cy="58986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38" name="Shape 538"/>
                <p:cNvCxnSpPr/>
                <p:nvPr/>
              </p:nvCxnSpPr>
              <p:spPr>
                <a:xfrm>
                  <a:off x="7549267" y="0"/>
                  <a:ext cx="4642800" cy="46725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39" name="Shape 539"/>
                <p:cNvCxnSpPr/>
                <p:nvPr/>
              </p:nvCxnSpPr>
              <p:spPr>
                <a:xfrm>
                  <a:off x="8772996" y="0"/>
                  <a:ext cx="3419100" cy="34566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40" name="Shape 540"/>
                <p:cNvCxnSpPr/>
                <p:nvPr/>
              </p:nvCxnSpPr>
              <p:spPr>
                <a:xfrm>
                  <a:off x="9982200" y="0"/>
                  <a:ext cx="2209800" cy="22266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41" name="Shape 541"/>
                <p:cNvCxnSpPr/>
                <p:nvPr/>
              </p:nvCxnSpPr>
              <p:spPr>
                <a:xfrm>
                  <a:off x="11199018" y="0"/>
                  <a:ext cx="993000" cy="1002600"/>
                </a:xfrm>
                <a:prstGeom prst="straightConnector1">
                  <a:avLst/>
                </a:prstGeom>
                <a:noFill/>
                <a:ln w="9525" cap="flat" cmpd="sng">
                  <a:solidFill>
                    <a:srgbClr val="D8D8D8">
                      <a:alpha val="34900"/>
                    </a:srgbClr>
                  </a:solidFill>
                  <a:prstDash val="solid"/>
                  <a:miter/>
                  <a:headEnd type="none" w="med" len="med"/>
                  <a:tailEnd type="none" w="med" len="med"/>
                </a:ln>
              </p:spPr>
            </p:cxnSp>
          </p:grpSp>
          <p:cxnSp>
            <p:nvCxnSpPr>
              <p:cNvPr id="542" name="Shape 542"/>
              <p:cNvCxnSpPr/>
              <p:nvPr/>
            </p:nvCxnSpPr>
            <p:spPr>
              <a:xfrm rot="10800000">
                <a:off x="110" y="1012197"/>
                <a:ext cx="5828700" cy="58458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43" name="Shape 543"/>
              <p:cNvCxnSpPr/>
              <p:nvPr/>
            </p:nvCxnSpPr>
            <p:spPr>
              <a:xfrm rot="10800000">
                <a:off x="-119" y="2227197"/>
                <a:ext cx="4614900" cy="46308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44" name="Shape 544"/>
              <p:cNvCxnSpPr/>
              <p:nvPr/>
            </p:nvCxnSpPr>
            <p:spPr>
              <a:xfrm rot="10800000">
                <a:off x="17" y="3432297"/>
                <a:ext cx="3398400" cy="34257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45" name="Shape 545"/>
              <p:cNvCxnSpPr/>
              <p:nvPr/>
            </p:nvCxnSpPr>
            <p:spPr>
              <a:xfrm rot="10800000">
                <a:off x="-105" y="4651497"/>
                <a:ext cx="2196600" cy="22065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46" name="Shape 546"/>
              <p:cNvCxnSpPr/>
              <p:nvPr/>
            </p:nvCxnSpPr>
            <p:spPr>
              <a:xfrm rot="10800000">
                <a:off x="1" y="5864397"/>
                <a:ext cx="987000" cy="993600"/>
              </a:xfrm>
              <a:prstGeom prst="straightConnector1">
                <a:avLst/>
              </a:prstGeom>
              <a:noFill/>
              <a:ln w="9525" cap="flat" cmpd="sng">
                <a:solidFill>
                  <a:srgbClr val="D8D8D8">
                    <a:alpha val="34900"/>
                  </a:srgbClr>
                </a:solidFill>
                <a:prstDash val="solid"/>
                <a:miter/>
                <a:headEnd type="none" w="med" len="med"/>
                <a:tailEnd type="none" w="med" len="med"/>
              </a:ln>
            </p:spPr>
          </p:cxnSp>
        </p:grpSp>
        <p:grpSp>
          <p:nvGrpSpPr>
            <p:cNvPr id="547" name="Shape 547"/>
            <p:cNvGrpSpPr/>
            <p:nvPr/>
          </p:nvGrpSpPr>
          <p:grpSpPr>
            <a:xfrm flipH="1">
              <a:off x="-96" y="0"/>
              <a:ext cx="12192216" cy="6858000"/>
              <a:chOff x="-119" y="0"/>
              <a:chExt cx="12192216" cy="6858000"/>
            </a:xfrm>
          </p:grpSpPr>
          <p:cxnSp>
            <p:nvCxnSpPr>
              <p:cNvPr id="548" name="Shape 548"/>
              <p:cNvCxnSpPr/>
              <p:nvPr/>
            </p:nvCxnSpPr>
            <p:spPr>
              <a:xfrm>
                <a:off x="225425" y="0"/>
                <a:ext cx="6816000" cy="68580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49" name="Shape 549"/>
              <p:cNvCxnSpPr/>
              <p:nvPr/>
            </p:nvCxnSpPr>
            <p:spPr>
              <a:xfrm>
                <a:off x="1449154" y="0"/>
                <a:ext cx="6816000" cy="68580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50" name="Shape 550"/>
              <p:cNvCxnSpPr/>
              <p:nvPr/>
            </p:nvCxnSpPr>
            <p:spPr>
              <a:xfrm>
                <a:off x="2665982" y="0"/>
                <a:ext cx="6816000" cy="68580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51" name="Shape 551"/>
              <p:cNvCxnSpPr/>
              <p:nvPr/>
            </p:nvCxnSpPr>
            <p:spPr>
              <a:xfrm>
                <a:off x="3885119" y="0"/>
                <a:ext cx="6816000" cy="68580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52" name="Shape 552"/>
              <p:cNvCxnSpPr/>
              <p:nvPr/>
            </p:nvCxnSpPr>
            <p:spPr>
              <a:xfrm>
                <a:off x="5150644" y="0"/>
                <a:ext cx="6816000" cy="6858000"/>
              </a:xfrm>
              <a:prstGeom prst="straightConnector1">
                <a:avLst/>
              </a:prstGeom>
              <a:noFill/>
              <a:ln w="9525" cap="flat" cmpd="sng">
                <a:solidFill>
                  <a:srgbClr val="D8D8D8">
                    <a:alpha val="34900"/>
                  </a:srgbClr>
                </a:solidFill>
                <a:prstDash val="solid"/>
                <a:miter/>
                <a:headEnd type="none" w="med" len="med"/>
                <a:tailEnd type="none" w="med" len="med"/>
              </a:ln>
            </p:spPr>
          </p:cxnSp>
          <p:grpSp>
            <p:nvGrpSpPr>
              <p:cNvPr id="553" name="Shape 553"/>
              <p:cNvGrpSpPr/>
              <p:nvPr/>
            </p:nvGrpSpPr>
            <p:grpSpPr>
              <a:xfrm>
                <a:off x="6327885" y="0"/>
                <a:ext cx="5864211" cy="5898600"/>
                <a:chOff x="6327885" y="0"/>
                <a:chExt cx="5864211" cy="5898600"/>
              </a:xfrm>
            </p:grpSpPr>
            <p:cxnSp>
              <p:nvCxnSpPr>
                <p:cNvPr id="554" name="Shape 554"/>
                <p:cNvCxnSpPr/>
                <p:nvPr/>
              </p:nvCxnSpPr>
              <p:spPr>
                <a:xfrm>
                  <a:off x="6327885" y="0"/>
                  <a:ext cx="5864100" cy="58986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55" name="Shape 555"/>
                <p:cNvCxnSpPr/>
                <p:nvPr/>
              </p:nvCxnSpPr>
              <p:spPr>
                <a:xfrm>
                  <a:off x="7549267" y="0"/>
                  <a:ext cx="4642800" cy="46725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56" name="Shape 556"/>
                <p:cNvCxnSpPr/>
                <p:nvPr/>
              </p:nvCxnSpPr>
              <p:spPr>
                <a:xfrm>
                  <a:off x="8772996" y="0"/>
                  <a:ext cx="3419100" cy="34566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57" name="Shape 557"/>
                <p:cNvCxnSpPr/>
                <p:nvPr/>
              </p:nvCxnSpPr>
              <p:spPr>
                <a:xfrm>
                  <a:off x="9982200" y="0"/>
                  <a:ext cx="2209800" cy="22266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58" name="Shape 558"/>
                <p:cNvCxnSpPr/>
                <p:nvPr/>
              </p:nvCxnSpPr>
              <p:spPr>
                <a:xfrm>
                  <a:off x="11199018" y="0"/>
                  <a:ext cx="993000" cy="1002600"/>
                </a:xfrm>
                <a:prstGeom prst="straightConnector1">
                  <a:avLst/>
                </a:prstGeom>
                <a:noFill/>
                <a:ln w="9525" cap="flat" cmpd="sng">
                  <a:solidFill>
                    <a:srgbClr val="D8D8D8">
                      <a:alpha val="34900"/>
                    </a:srgbClr>
                  </a:solidFill>
                  <a:prstDash val="solid"/>
                  <a:miter/>
                  <a:headEnd type="none" w="med" len="med"/>
                  <a:tailEnd type="none" w="med" len="med"/>
                </a:ln>
              </p:spPr>
            </p:cxnSp>
          </p:grpSp>
          <p:cxnSp>
            <p:nvCxnSpPr>
              <p:cNvPr id="559" name="Shape 559"/>
              <p:cNvCxnSpPr/>
              <p:nvPr/>
            </p:nvCxnSpPr>
            <p:spPr>
              <a:xfrm rot="10800000">
                <a:off x="110" y="1012197"/>
                <a:ext cx="5828700" cy="58458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60" name="Shape 560"/>
              <p:cNvCxnSpPr/>
              <p:nvPr/>
            </p:nvCxnSpPr>
            <p:spPr>
              <a:xfrm rot="10800000">
                <a:off x="-119" y="2227197"/>
                <a:ext cx="4614900" cy="46308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61" name="Shape 561"/>
              <p:cNvCxnSpPr/>
              <p:nvPr/>
            </p:nvCxnSpPr>
            <p:spPr>
              <a:xfrm rot="10800000">
                <a:off x="17" y="3432297"/>
                <a:ext cx="3398400" cy="34257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62" name="Shape 562"/>
              <p:cNvCxnSpPr/>
              <p:nvPr/>
            </p:nvCxnSpPr>
            <p:spPr>
              <a:xfrm rot="10800000">
                <a:off x="-105" y="4651497"/>
                <a:ext cx="2196600" cy="2206500"/>
              </a:xfrm>
              <a:prstGeom prst="straightConnector1">
                <a:avLst/>
              </a:prstGeom>
              <a:noFill/>
              <a:ln w="9525" cap="flat" cmpd="sng">
                <a:solidFill>
                  <a:srgbClr val="D8D8D8">
                    <a:alpha val="34900"/>
                  </a:srgbClr>
                </a:solidFill>
                <a:prstDash val="solid"/>
                <a:miter/>
                <a:headEnd type="none" w="med" len="med"/>
                <a:tailEnd type="none" w="med" len="med"/>
              </a:ln>
            </p:spPr>
          </p:cxnSp>
          <p:cxnSp>
            <p:nvCxnSpPr>
              <p:cNvPr id="563" name="Shape 563"/>
              <p:cNvCxnSpPr/>
              <p:nvPr/>
            </p:nvCxnSpPr>
            <p:spPr>
              <a:xfrm rot="10800000">
                <a:off x="1" y="5864397"/>
                <a:ext cx="987000" cy="993600"/>
              </a:xfrm>
              <a:prstGeom prst="straightConnector1">
                <a:avLst/>
              </a:prstGeom>
              <a:noFill/>
              <a:ln w="9525" cap="flat" cmpd="sng">
                <a:solidFill>
                  <a:srgbClr val="D8D8D8">
                    <a:alpha val="34900"/>
                  </a:srgbClr>
                </a:solidFill>
                <a:prstDash val="solid"/>
                <a:miter/>
                <a:headEnd type="none" w="med" len="med"/>
                <a:tailEnd type="none" w="med" len="med"/>
              </a:ln>
            </p:spPr>
          </p:cxnSp>
        </p:grpSp>
      </p:grpSp>
      <p:sp>
        <p:nvSpPr>
          <p:cNvPr id="564" name="Shape 564"/>
          <p:cNvSpPr txBox="1">
            <a:spLocks noGrp="1"/>
          </p:cNvSpPr>
          <p:nvPr>
            <p:ph type="ctrTitle"/>
          </p:nvPr>
        </p:nvSpPr>
        <p:spPr>
          <a:xfrm>
            <a:off x="1293845" y="1909346"/>
            <a:ext cx="9604200" cy="3383400"/>
          </a:xfrm>
          <a:prstGeom prst="rect">
            <a:avLst/>
          </a:prstGeom>
          <a:noFill/>
          <a:ln>
            <a:noFill/>
          </a:ln>
        </p:spPr>
        <p:txBody>
          <a:bodyPr lIns="91425" tIns="91425" rIns="91425" bIns="91425" anchor="b" anchorCtr="0"/>
          <a:lstStyle>
            <a:lvl1pPr marL="0" marR="0" lvl="0" indent="0" algn="l" rtl="0">
              <a:lnSpc>
                <a:spcPct val="76000"/>
              </a:lnSpc>
              <a:spcBef>
                <a:spcPts val="0"/>
              </a:spcBef>
              <a:buClr>
                <a:schemeClr val="dk1"/>
              </a:buClr>
              <a:buFont typeface="Arial"/>
              <a:buNone/>
              <a:defRPr sz="8000" b="1"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65" name="Shape 565"/>
          <p:cNvSpPr txBox="1">
            <a:spLocks noGrp="1"/>
          </p:cNvSpPr>
          <p:nvPr>
            <p:ph type="subTitle" idx="1"/>
          </p:nvPr>
        </p:nvSpPr>
        <p:spPr>
          <a:xfrm>
            <a:off x="1293845" y="5432564"/>
            <a:ext cx="9604200" cy="4572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Arial"/>
              <a:buNone/>
              <a:defRPr sz="2000" b="0" i="0" u="none" strike="noStrike" cap="none">
                <a:solidFill>
                  <a:schemeClr val="accent1"/>
                </a:solidFill>
                <a:latin typeface="Arial"/>
                <a:ea typeface="Arial"/>
                <a:cs typeface="Arial"/>
                <a:sym typeface="Arial"/>
              </a:defRPr>
            </a:lvl1pPr>
            <a:lvl2pPr marL="457200" marR="0" lvl="1" indent="0" algn="ctr" rtl="0">
              <a:lnSpc>
                <a:spcPct val="90000"/>
              </a:lnSpc>
              <a:spcBef>
                <a:spcPts val="1200"/>
              </a:spcBef>
              <a:buClr>
                <a:schemeClr val="accent1"/>
              </a:buClr>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90000"/>
              </a:lnSpc>
              <a:spcBef>
                <a:spcPts val="800"/>
              </a:spcBef>
              <a:buClr>
                <a:schemeClr val="accent1"/>
              </a:buClr>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90000"/>
              </a:lnSpc>
              <a:spcBef>
                <a:spcPts val="800"/>
              </a:spcBef>
              <a:buClr>
                <a:schemeClr val="accent1"/>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90000"/>
              </a:lnSpc>
              <a:spcBef>
                <a:spcPts val="600"/>
              </a:spcBef>
              <a:buClr>
                <a:schemeClr val="accent1"/>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600"/>
              </a:spcBef>
              <a:buClr>
                <a:schemeClr val="accent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600"/>
              </a:spcBef>
              <a:buClr>
                <a:schemeClr val="accent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600"/>
              </a:spcBef>
              <a:buClr>
                <a:schemeClr val="accent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600"/>
              </a:spcBef>
              <a:buClr>
                <a:schemeClr val="accent1"/>
              </a:buClr>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566" name="Shape 566"/>
          <p:cNvCxnSpPr/>
          <p:nvPr/>
        </p:nvCxnSpPr>
        <p:spPr>
          <a:xfrm>
            <a:off x="1295400" y="5294175"/>
            <a:ext cx="9601200" cy="0"/>
          </a:xfrm>
          <a:prstGeom prst="straightConnector1">
            <a:avLst/>
          </a:prstGeom>
          <a:noFill/>
          <a:ln w="12700" cap="flat" cmpd="sng">
            <a:solidFill>
              <a:schemeClr val="accent1"/>
            </a:solidFill>
            <a:prstDash val="solid"/>
            <a:miter/>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Shape 567"/>
        <p:cNvGrpSpPr/>
        <p:nvPr/>
      </p:nvGrpSpPr>
      <p:grpSpPr>
        <a:xfrm>
          <a:off x="0" y="0"/>
          <a:ext cx="0" cy="0"/>
          <a:chOff x="0" y="0"/>
          <a:chExt cx="0" cy="0"/>
        </a:xfrm>
      </p:grpSpPr>
      <p:sp>
        <p:nvSpPr>
          <p:cNvPr id="568" name="Shape 568"/>
          <p:cNvSpPr txBox="1">
            <a:spLocks noGrp="1"/>
          </p:cNvSpPr>
          <p:nvPr>
            <p:ph type="title"/>
          </p:nvPr>
        </p:nvSpPr>
        <p:spPr>
          <a:xfrm>
            <a:off x="1295400" y="503852"/>
            <a:ext cx="9601200" cy="11424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69" name="Shape 569"/>
          <p:cNvSpPr txBox="1">
            <a:spLocks noGrp="1"/>
          </p:cNvSpPr>
          <p:nvPr>
            <p:ph type="body" idx="1"/>
          </p:nvPr>
        </p:nvSpPr>
        <p:spPr>
          <a:xfrm>
            <a:off x="1295400" y="1981200"/>
            <a:ext cx="9601200" cy="3810000"/>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6pPr>
            <a:lvl7pPr marL="1600200" marR="0" lvl="6"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7pPr>
            <a:lvl8pPr marL="1828800" marR="0" lvl="7"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8pPr>
            <a:lvl9pPr marL="2057400" marR="0" lvl="8"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70" name="Shape 570"/>
          <p:cNvSpPr txBox="1">
            <a:spLocks noGrp="1"/>
          </p:cNvSpPr>
          <p:nvPr>
            <p:ph type="dt" idx="10"/>
          </p:nvPr>
        </p:nvSpPr>
        <p:spPr>
          <a:xfrm>
            <a:off x="9294042" y="6289678"/>
            <a:ext cx="966000" cy="2223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1" name="Shape 571"/>
          <p:cNvSpPr txBox="1">
            <a:spLocks noGrp="1"/>
          </p:cNvSpPr>
          <p:nvPr>
            <p:ph type="ftr" idx="11"/>
          </p:nvPr>
        </p:nvSpPr>
        <p:spPr>
          <a:xfrm>
            <a:off x="609600" y="6289678"/>
            <a:ext cx="6128100" cy="2223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2" name="Shape 572"/>
          <p:cNvSpPr txBox="1">
            <a:spLocks noGrp="1"/>
          </p:cNvSpPr>
          <p:nvPr>
            <p:ph type="sldNum" idx="12"/>
          </p:nvPr>
        </p:nvSpPr>
        <p:spPr>
          <a:xfrm>
            <a:off x="10665310" y="6289678"/>
            <a:ext cx="918900" cy="2223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de-DE" sz="800" b="0" i="0" u="none" strike="noStrike" cap="none">
                <a:solidFill>
                  <a:srgbClr val="959595"/>
                </a:solidFill>
                <a:latin typeface="Arial"/>
                <a:ea typeface="Arial"/>
                <a:cs typeface="Arial"/>
                <a:sym typeface="Arial"/>
              </a:rPr>
              <a:t>‹Nr.›</a:t>
            </a:fld>
            <a:endParaRPr lang="de-DE"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1295400" y="503852"/>
            <a:ext cx="9601200" cy="11424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75" name="Shape 575"/>
          <p:cNvSpPr txBox="1">
            <a:spLocks noGrp="1"/>
          </p:cNvSpPr>
          <p:nvPr>
            <p:ph type="dt" idx="10"/>
          </p:nvPr>
        </p:nvSpPr>
        <p:spPr>
          <a:xfrm>
            <a:off x="9294042" y="6289678"/>
            <a:ext cx="966000" cy="2223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6" name="Shape 576"/>
          <p:cNvSpPr txBox="1">
            <a:spLocks noGrp="1"/>
          </p:cNvSpPr>
          <p:nvPr>
            <p:ph type="ftr" idx="11"/>
          </p:nvPr>
        </p:nvSpPr>
        <p:spPr>
          <a:xfrm>
            <a:off x="609600" y="6289678"/>
            <a:ext cx="6128100" cy="2223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7" name="Shape 577"/>
          <p:cNvSpPr txBox="1">
            <a:spLocks noGrp="1"/>
          </p:cNvSpPr>
          <p:nvPr>
            <p:ph type="sldNum" idx="12"/>
          </p:nvPr>
        </p:nvSpPr>
        <p:spPr>
          <a:xfrm>
            <a:off x="10665310" y="6289678"/>
            <a:ext cx="918900" cy="2223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de-DE" sz="800" b="0" i="0" u="none" strike="noStrike" cap="none">
                <a:solidFill>
                  <a:srgbClr val="959595"/>
                </a:solidFill>
                <a:latin typeface="Arial"/>
                <a:ea typeface="Arial"/>
                <a:cs typeface="Arial"/>
                <a:sym typeface="Arial"/>
              </a:rPr>
              <a:t>‹Nr.›</a:t>
            </a:fld>
            <a:endParaRPr lang="de-DE"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Leer">
    <p:spTree>
      <p:nvGrpSpPr>
        <p:cNvPr id="1" name="Shape 578"/>
        <p:cNvGrpSpPr/>
        <p:nvPr/>
      </p:nvGrpSpPr>
      <p:grpSpPr>
        <a:xfrm>
          <a:off x="0" y="0"/>
          <a:ext cx="0" cy="0"/>
          <a:chOff x="0" y="0"/>
          <a:chExt cx="0" cy="0"/>
        </a:xfrm>
      </p:grpSpPr>
      <p:grpSp>
        <p:nvGrpSpPr>
          <p:cNvPr id="579" name="Shape 579"/>
          <p:cNvGrpSpPr/>
          <p:nvPr/>
        </p:nvGrpSpPr>
        <p:grpSpPr>
          <a:xfrm>
            <a:off x="-119" y="0"/>
            <a:ext cx="12192239" cy="6858000"/>
            <a:chOff x="-119" y="0"/>
            <a:chExt cx="12192239" cy="6858000"/>
          </a:xfrm>
        </p:grpSpPr>
        <p:cxnSp>
          <p:nvCxnSpPr>
            <p:cNvPr id="580" name="Shape 580"/>
            <p:cNvCxnSpPr/>
            <p:nvPr/>
          </p:nvCxnSpPr>
          <p:spPr>
            <a:xfrm>
              <a:off x="610193" y="0"/>
              <a:ext cx="0" cy="68580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581" name="Shape 581"/>
            <p:cNvCxnSpPr/>
            <p:nvPr/>
          </p:nvCxnSpPr>
          <p:spPr>
            <a:xfrm>
              <a:off x="1829332" y="0"/>
              <a:ext cx="0" cy="68580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582" name="Shape 582"/>
            <p:cNvCxnSpPr/>
            <p:nvPr/>
          </p:nvCxnSpPr>
          <p:spPr>
            <a:xfrm>
              <a:off x="3048469" y="0"/>
              <a:ext cx="0" cy="68580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583" name="Shape 583"/>
            <p:cNvCxnSpPr/>
            <p:nvPr/>
          </p:nvCxnSpPr>
          <p:spPr>
            <a:xfrm>
              <a:off x="4267607" y="0"/>
              <a:ext cx="0" cy="68580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584" name="Shape 584"/>
            <p:cNvCxnSpPr/>
            <p:nvPr/>
          </p:nvCxnSpPr>
          <p:spPr>
            <a:xfrm>
              <a:off x="5486746" y="0"/>
              <a:ext cx="0" cy="68580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585" name="Shape 585"/>
            <p:cNvCxnSpPr/>
            <p:nvPr/>
          </p:nvCxnSpPr>
          <p:spPr>
            <a:xfrm>
              <a:off x="6705884" y="0"/>
              <a:ext cx="0" cy="68580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586" name="Shape 586"/>
            <p:cNvCxnSpPr/>
            <p:nvPr/>
          </p:nvCxnSpPr>
          <p:spPr>
            <a:xfrm>
              <a:off x="7925021" y="0"/>
              <a:ext cx="0" cy="68580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587" name="Shape 587"/>
            <p:cNvCxnSpPr/>
            <p:nvPr/>
          </p:nvCxnSpPr>
          <p:spPr>
            <a:xfrm>
              <a:off x="9144160" y="0"/>
              <a:ext cx="0" cy="68580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588" name="Shape 588"/>
            <p:cNvCxnSpPr/>
            <p:nvPr/>
          </p:nvCxnSpPr>
          <p:spPr>
            <a:xfrm>
              <a:off x="10363297" y="0"/>
              <a:ext cx="0" cy="68580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589" name="Shape 589"/>
            <p:cNvCxnSpPr/>
            <p:nvPr/>
          </p:nvCxnSpPr>
          <p:spPr>
            <a:xfrm>
              <a:off x="11582435" y="0"/>
              <a:ext cx="0" cy="68580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590" name="Shape 590"/>
            <p:cNvCxnSpPr/>
            <p:nvPr/>
          </p:nvCxnSpPr>
          <p:spPr>
            <a:xfrm>
              <a:off x="2819" y="386485"/>
              <a:ext cx="12188999" cy="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591" name="Shape 591"/>
            <p:cNvCxnSpPr/>
            <p:nvPr/>
          </p:nvCxnSpPr>
          <p:spPr>
            <a:xfrm>
              <a:off x="2819" y="1611180"/>
              <a:ext cx="12188999" cy="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592" name="Shape 592"/>
            <p:cNvCxnSpPr/>
            <p:nvPr/>
          </p:nvCxnSpPr>
          <p:spPr>
            <a:xfrm>
              <a:off x="2819" y="2835876"/>
              <a:ext cx="12188999" cy="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593" name="Shape 593"/>
            <p:cNvCxnSpPr/>
            <p:nvPr/>
          </p:nvCxnSpPr>
          <p:spPr>
            <a:xfrm>
              <a:off x="2819" y="4060573"/>
              <a:ext cx="12188999" cy="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594" name="Shape 594"/>
            <p:cNvCxnSpPr/>
            <p:nvPr/>
          </p:nvCxnSpPr>
          <p:spPr>
            <a:xfrm>
              <a:off x="2819" y="5285269"/>
              <a:ext cx="12188999" cy="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595" name="Shape 595"/>
            <p:cNvCxnSpPr/>
            <p:nvPr/>
          </p:nvCxnSpPr>
          <p:spPr>
            <a:xfrm>
              <a:off x="2819" y="6509964"/>
              <a:ext cx="12188999" cy="0"/>
            </a:xfrm>
            <a:prstGeom prst="straightConnector1">
              <a:avLst/>
            </a:prstGeom>
            <a:noFill/>
            <a:ln w="9525" cap="flat" cmpd="sng">
              <a:solidFill>
                <a:srgbClr val="D8D8D8">
                  <a:alpha val="29800"/>
                </a:srgbClr>
              </a:solidFill>
              <a:prstDash val="solid"/>
              <a:miter/>
              <a:headEnd type="none" w="med" len="med"/>
              <a:tailEnd type="none" w="med" len="med"/>
            </a:ln>
          </p:spPr>
        </p:cxnSp>
        <p:grpSp>
          <p:nvGrpSpPr>
            <p:cNvPr id="596" name="Shape 596"/>
            <p:cNvGrpSpPr/>
            <p:nvPr/>
          </p:nvGrpSpPr>
          <p:grpSpPr>
            <a:xfrm>
              <a:off x="-119" y="0"/>
              <a:ext cx="12192216" cy="6858000"/>
              <a:chOff x="-119" y="0"/>
              <a:chExt cx="12192216" cy="6858000"/>
            </a:xfrm>
          </p:grpSpPr>
          <p:cxnSp>
            <p:nvCxnSpPr>
              <p:cNvPr id="597" name="Shape 597"/>
              <p:cNvCxnSpPr/>
              <p:nvPr/>
            </p:nvCxnSpPr>
            <p:spPr>
              <a:xfrm>
                <a:off x="225425" y="0"/>
                <a:ext cx="6816000" cy="68580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598" name="Shape 598"/>
              <p:cNvCxnSpPr/>
              <p:nvPr/>
            </p:nvCxnSpPr>
            <p:spPr>
              <a:xfrm>
                <a:off x="1449154" y="0"/>
                <a:ext cx="6816000" cy="68580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599" name="Shape 599"/>
              <p:cNvCxnSpPr/>
              <p:nvPr/>
            </p:nvCxnSpPr>
            <p:spPr>
              <a:xfrm>
                <a:off x="2665982" y="0"/>
                <a:ext cx="6816000" cy="68580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600" name="Shape 600"/>
              <p:cNvCxnSpPr/>
              <p:nvPr/>
            </p:nvCxnSpPr>
            <p:spPr>
              <a:xfrm>
                <a:off x="3885119" y="0"/>
                <a:ext cx="6816000" cy="68580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601" name="Shape 601"/>
              <p:cNvCxnSpPr/>
              <p:nvPr/>
            </p:nvCxnSpPr>
            <p:spPr>
              <a:xfrm>
                <a:off x="5106501" y="0"/>
                <a:ext cx="6816000" cy="6858000"/>
              </a:xfrm>
              <a:prstGeom prst="straightConnector1">
                <a:avLst/>
              </a:prstGeom>
              <a:noFill/>
              <a:ln w="9525" cap="flat" cmpd="sng">
                <a:solidFill>
                  <a:srgbClr val="D8D8D8">
                    <a:alpha val="29800"/>
                  </a:srgbClr>
                </a:solidFill>
                <a:prstDash val="solid"/>
                <a:miter/>
                <a:headEnd type="none" w="med" len="med"/>
                <a:tailEnd type="none" w="med" len="med"/>
              </a:ln>
            </p:spPr>
          </p:cxnSp>
          <p:grpSp>
            <p:nvGrpSpPr>
              <p:cNvPr id="602" name="Shape 602"/>
              <p:cNvGrpSpPr/>
              <p:nvPr/>
            </p:nvGrpSpPr>
            <p:grpSpPr>
              <a:xfrm>
                <a:off x="6327885" y="0"/>
                <a:ext cx="5864211" cy="5898600"/>
                <a:chOff x="6327885" y="0"/>
                <a:chExt cx="5864211" cy="5898600"/>
              </a:xfrm>
            </p:grpSpPr>
            <p:cxnSp>
              <p:nvCxnSpPr>
                <p:cNvPr id="603" name="Shape 603"/>
                <p:cNvCxnSpPr/>
                <p:nvPr/>
              </p:nvCxnSpPr>
              <p:spPr>
                <a:xfrm>
                  <a:off x="6327885" y="0"/>
                  <a:ext cx="5864100" cy="58986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604" name="Shape 604"/>
                <p:cNvCxnSpPr/>
                <p:nvPr/>
              </p:nvCxnSpPr>
              <p:spPr>
                <a:xfrm>
                  <a:off x="7549267" y="0"/>
                  <a:ext cx="4642800" cy="46725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605" name="Shape 605"/>
                <p:cNvCxnSpPr/>
                <p:nvPr/>
              </p:nvCxnSpPr>
              <p:spPr>
                <a:xfrm>
                  <a:off x="8772996" y="0"/>
                  <a:ext cx="3419100" cy="34566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606" name="Shape 606"/>
                <p:cNvCxnSpPr/>
                <p:nvPr/>
              </p:nvCxnSpPr>
              <p:spPr>
                <a:xfrm>
                  <a:off x="9982200" y="0"/>
                  <a:ext cx="2209800" cy="22266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607" name="Shape 607"/>
                <p:cNvCxnSpPr/>
                <p:nvPr/>
              </p:nvCxnSpPr>
              <p:spPr>
                <a:xfrm>
                  <a:off x="11199018" y="0"/>
                  <a:ext cx="993000" cy="1002600"/>
                </a:xfrm>
                <a:prstGeom prst="straightConnector1">
                  <a:avLst/>
                </a:prstGeom>
                <a:noFill/>
                <a:ln w="9525" cap="flat" cmpd="sng">
                  <a:solidFill>
                    <a:srgbClr val="D8D8D8">
                      <a:alpha val="29800"/>
                    </a:srgbClr>
                  </a:solidFill>
                  <a:prstDash val="solid"/>
                  <a:miter/>
                  <a:headEnd type="none" w="med" len="med"/>
                  <a:tailEnd type="none" w="med" len="med"/>
                </a:ln>
              </p:spPr>
            </p:cxnSp>
          </p:grpSp>
          <p:cxnSp>
            <p:nvCxnSpPr>
              <p:cNvPr id="608" name="Shape 608"/>
              <p:cNvCxnSpPr/>
              <p:nvPr/>
            </p:nvCxnSpPr>
            <p:spPr>
              <a:xfrm rot="10800000">
                <a:off x="110" y="1012197"/>
                <a:ext cx="5828700" cy="58458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609" name="Shape 609"/>
              <p:cNvCxnSpPr/>
              <p:nvPr/>
            </p:nvCxnSpPr>
            <p:spPr>
              <a:xfrm rot="10800000">
                <a:off x="-119" y="2227197"/>
                <a:ext cx="4614900" cy="46308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610" name="Shape 610"/>
              <p:cNvCxnSpPr/>
              <p:nvPr/>
            </p:nvCxnSpPr>
            <p:spPr>
              <a:xfrm rot="10800000">
                <a:off x="17" y="3432297"/>
                <a:ext cx="3398400" cy="34257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611" name="Shape 611"/>
              <p:cNvCxnSpPr/>
              <p:nvPr/>
            </p:nvCxnSpPr>
            <p:spPr>
              <a:xfrm rot="10800000">
                <a:off x="-105" y="4651497"/>
                <a:ext cx="2196600" cy="22065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612" name="Shape 612"/>
              <p:cNvCxnSpPr/>
              <p:nvPr/>
            </p:nvCxnSpPr>
            <p:spPr>
              <a:xfrm rot="10800000">
                <a:off x="1" y="5864397"/>
                <a:ext cx="987000" cy="993600"/>
              </a:xfrm>
              <a:prstGeom prst="straightConnector1">
                <a:avLst/>
              </a:prstGeom>
              <a:noFill/>
              <a:ln w="9525" cap="flat" cmpd="sng">
                <a:solidFill>
                  <a:srgbClr val="D8D8D8">
                    <a:alpha val="29800"/>
                  </a:srgbClr>
                </a:solidFill>
                <a:prstDash val="solid"/>
                <a:miter/>
                <a:headEnd type="none" w="med" len="med"/>
                <a:tailEnd type="none" w="med" len="med"/>
              </a:ln>
            </p:spPr>
          </p:cxnSp>
        </p:grpSp>
        <p:grpSp>
          <p:nvGrpSpPr>
            <p:cNvPr id="613" name="Shape 613"/>
            <p:cNvGrpSpPr/>
            <p:nvPr/>
          </p:nvGrpSpPr>
          <p:grpSpPr>
            <a:xfrm flipH="1">
              <a:off x="-96" y="0"/>
              <a:ext cx="12192216" cy="6858000"/>
              <a:chOff x="-119" y="0"/>
              <a:chExt cx="12192216" cy="6858000"/>
            </a:xfrm>
          </p:grpSpPr>
          <p:cxnSp>
            <p:nvCxnSpPr>
              <p:cNvPr id="614" name="Shape 614"/>
              <p:cNvCxnSpPr/>
              <p:nvPr/>
            </p:nvCxnSpPr>
            <p:spPr>
              <a:xfrm>
                <a:off x="225425" y="0"/>
                <a:ext cx="6816000" cy="68580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615" name="Shape 615"/>
              <p:cNvCxnSpPr/>
              <p:nvPr/>
            </p:nvCxnSpPr>
            <p:spPr>
              <a:xfrm>
                <a:off x="1449154" y="0"/>
                <a:ext cx="6816000" cy="68580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616" name="Shape 616"/>
              <p:cNvCxnSpPr/>
              <p:nvPr/>
            </p:nvCxnSpPr>
            <p:spPr>
              <a:xfrm>
                <a:off x="2665982" y="0"/>
                <a:ext cx="6816000" cy="68580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617" name="Shape 617"/>
              <p:cNvCxnSpPr/>
              <p:nvPr/>
            </p:nvCxnSpPr>
            <p:spPr>
              <a:xfrm>
                <a:off x="3885119" y="0"/>
                <a:ext cx="6816000" cy="68580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618" name="Shape 618"/>
              <p:cNvCxnSpPr/>
              <p:nvPr/>
            </p:nvCxnSpPr>
            <p:spPr>
              <a:xfrm>
                <a:off x="5106501" y="0"/>
                <a:ext cx="6816000" cy="6858000"/>
              </a:xfrm>
              <a:prstGeom prst="straightConnector1">
                <a:avLst/>
              </a:prstGeom>
              <a:noFill/>
              <a:ln w="9525" cap="flat" cmpd="sng">
                <a:solidFill>
                  <a:srgbClr val="D8D8D8">
                    <a:alpha val="29800"/>
                  </a:srgbClr>
                </a:solidFill>
                <a:prstDash val="solid"/>
                <a:miter/>
                <a:headEnd type="none" w="med" len="med"/>
                <a:tailEnd type="none" w="med" len="med"/>
              </a:ln>
            </p:spPr>
          </p:cxnSp>
          <p:grpSp>
            <p:nvGrpSpPr>
              <p:cNvPr id="619" name="Shape 619"/>
              <p:cNvGrpSpPr/>
              <p:nvPr/>
            </p:nvGrpSpPr>
            <p:grpSpPr>
              <a:xfrm>
                <a:off x="6327885" y="0"/>
                <a:ext cx="5864211" cy="5898600"/>
                <a:chOff x="6327885" y="0"/>
                <a:chExt cx="5864211" cy="5898600"/>
              </a:xfrm>
            </p:grpSpPr>
            <p:cxnSp>
              <p:nvCxnSpPr>
                <p:cNvPr id="620" name="Shape 620"/>
                <p:cNvCxnSpPr/>
                <p:nvPr/>
              </p:nvCxnSpPr>
              <p:spPr>
                <a:xfrm>
                  <a:off x="6327885" y="0"/>
                  <a:ext cx="5864100" cy="58986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621" name="Shape 621"/>
                <p:cNvCxnSpPr/>
                <p:nvPr/>
              </p:nvCxnSpPr>
              <p:spPr>
                <a:xfrm>
                  <a:off x="7549267" y="0"/>
                  <a:ext cx="4642800" cy="46725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622" name="Shape 622"/>
                <p:cNvCxnSpPr/>
                <p:nvPr/>
              </p:nvCxnSpPr>
              <p:spPr>
                <a:xfrm>
                  <a:off x="8772996" y="0"/>
                  <a:ext cx="3419100" cy="34566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623" name="Shape 623"/>
                <p:cNvCxnSpPr/>
                <p:nvPr/>
              </p:nvCxnSpPr>
              <p:spPr>
                <a:xfrm>
                  <a:off x="9982200" y="0"/>
                  <a:ext cx="2209800" cy="22266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624" name="Shape 624"/>
                <p:cNvCxnSpPr/>
                <p:nvPr/>
              </p:nvCxnSpPr>
              <p:spPr>
                <a:xfrm>
                  <a:off x="11199018" y="0"/>
                  <a:ext cx="993000" cy="1002600"/>
                </a:xfrm>
                <a:prstGeom prst="straightConnector1">
                  <a:avLst/>
                </a:prstGeom>
                <a:noFill/>
                <a:ln w="9525" cap="flat" cmpd="sng">
                  <a:solidFill>
                    <a:srgbClr val="D8D8D8">
                      <a:alpha val="29800"/>
                    </a:srgbClr>
                  </a:solidFill>
                  <a:prstDash val="solid"/>
                  <a:miter/>
                  <a:headEnd type="none" w="med" len="med"/>
                  <a:tailEnd type="none" w="med" len="med"/>
                </a:ln>
              </p:spPr>
            </p:cxnSp>
          </p:grpSp>
          <p:cxnSp>
            <p:nvCxnSpPr>
              <p:cNvPr id="625" name="Shape 625"/>
              <p:cNvCxnSpPr/>
              <p:nvPr/>
            </p:nvCxnSpPr>
            <p:spPr>
              <a:xfrm rot="10800000">
                <a:off x="110" y="1012197"/>
                <a:ext cx="5828700" cy="58458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626" name="Shape 626"/>
              <p:cNvCxnSpPr/>
              <p:nvPr/>
            </p:nvCxnSpPr>
            <p:spPr>
              <a:xfrm rot="10800000">
                <a:off x="-119" y="2227197"/>
                <a:ext cx="4614900" cy="46308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627" name="Shape 627"/>
              <p:cNvCxnSpPr/>
              <p:nvPr/>
            </p:nvCxnSpPr>
            <p:spPr>
              <a:xfrm rot="10800000">
                <a:off x="17" y="3432297"/>
                <a:ext cx="3398400" cy="34257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628" name="Shape 628"/>
              <p:cNvCxnSpPr/>
              <p:nvPr/>
            </p:nvCxnSpPr>
            <p:spPr>
              <a:xfrm rot="10800000">
                <a:off x="-105" y="4651497"/>
                <a:ext cx="2196600" cy="2206500"/>
              </a:xfrm>
              <a:prstGeom prst="straightConnector1">
                <a:avLst/>
              </a:prstGeom>
              <a:noFill/>
              <a:ln w="9525" cap="flat" cmpd="sng">
                <a:solidFill>
                  <a:srgbClr val="D8D8D8">
                    <a:alpha val="29800"/>
                  </a:srgbClr>
                </a:solidFill>
                <a:prstDash val="solid"/>
                <a:miter/>
                <a:headEnd type="none" w="med" len="med"/>
                <a:tailEnd type="none" w="med" len="med"/>
              </a:ln>
            </p:spPr>
          </p:cxnSp>
          <p:cxnSp>
            <p:nvCxnSpPr>
              <p:cNvPr id="629" name="Shape 629"/>
              <p:cNvCxnSpPr/>
              <p:nvPr/>
            </p:nvCxnSpPr>
            <p:spPr>
              <a:xfrm rot="10800000">
                <a:off x="1" y="5864397"/>
                <a:ext cx="987000" cy="993600"/>
              </a:xfrm>
              <a:prstGeom prst="straightConnector1">
                <a:avLst/>
              </a:prstGeom>
              <a:noFill/>
              <a:ln w="9525" cap="flat" cmpd="sng">
                <a:solidFill>
                  <a:srgbClr val="D8D8D8">
                    <a:alpha val="29800"/>
                  </a:srgbClr>
                </a:solidFill>
                <a:prstDash val="solid"/>
                <a:miter/>
                <a:headEnd type="none" w="med" len="med"/>
                <a:tailEnd type="none" w="med" len="med"/>
              </a:ln>
            </p:spPr>
          </p:cxnSp>
        </p:grpSp>
      </p:grpSp>
      <p:sp>
        <p:nvSpPr>
          <p:cNvPr id="630" name="Shape 630"/>
          <p:cNvSpPr txBox="1">
            <a:spLocks noGrp="1"/>
          </p:cNvSpPr>
          <p:nvPr>
            <p:ph type="dt" idx="10"/>
          </p:nvPr>
        </p:nvSpPr>
        <p:spPr>
          <a:xfrm>
            <a:off x="9294042" y="6289678"/>
            <a:ext cx="966000" cy="2223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31" name="Shape 631"/>
          <p:cNvSpPr txBox="1">
            <a:spLocks noGrp="1"/>
          </p:cNvSpPr>
          <p:nvPr>
            <p:ph type="ftr" idx="11"/>
          </p:nvPr>
        </p:nvSpPr>
        <p:spPr>
          <a:xfrm>
            <a:off x="609600" y="6289678"/>
            <a:ext cx="6128100" cy="2223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32" name="Shape 632"/>
          <p:cNvSpPr txBox="1">
            <a:spLocks noGrp="1"/>
          </p:cNvSpPr>
          <p:nvPr>
            <p:ph type="sldNum" idx="12"/>
          </p:nvPr>
        </p:nvSpPr>
        <p:spPr>
          <a:xfrm>
            <a:off x="10665310" y="6289678"/>
            <a:ext cx="918900" cy="2223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de-DE" sz="800" b="0" i="0" u="none" strike="noStrike" cap="none">
                <a:solidFill>
                  <a:srgbClr val="959595"/>
                </a:solidFill>
                <a:latin typeface="Arial"/>
                <a:ea typeface="Arial"/>
                <a:cs typeface="Arial"/>
                <a:sym typeface="Arial"/>
              </a:rPr>
              <a:t>‹Nr.›</a:t>
            </a:fld>
            <a:endParaRPr lang="de-DE"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Abschnitts-überschrift">
    <p:bg>
      <p:bgPr>
        <a:gradFill>
          <a:gsLst>
            <a:gs pos="0">
              <a:schemeClr val="accent1"/>
            </a:gs>
            <a:gs pos="97000">
              <a:srgbClr val="AF4329"/>
            </a:gs>
            <a:gs pos="100000">
              <a:srgbClr val="AF4329"/>
            </a:gs>
          </a:gsLst>
          <a:path path="circle">
            <a:fillToRect l="50000" t="50000" r="50000" b="50000"/>
          </a:path>
          <a:tileRect/>
        </a:gradFill>
        <a:effectLst/>
      </p:bgPr>
    </p:bg>
    <p:spTree>
      <p:nvGrpSpPr>
        <p:cNvPr id="1" name="Shape 633"/>
        <p:cNvGrpSpPr/>
        <p:nvPr/>
      </p:nvGrpSpPr>
      <p:grpSpPr>
        <a:xfrm>
          <a:off x="0" y="0"/>
          <a:ext cx="0" cy="0"/>
          <a:chOff x="0" y="0"/>
          <a:chExt cx="0" cy="0"/>
        </a:xfrm>
      </p:grpSpPr>
      <p:grpSp>
        <p:nvGrpSpPr>
          <p:cNvPr id="634" name="Shape 634"/>
          <p:cNvGrpSpPr/>
          <p:nvPr/>
        </p:nvGrpSpPr>
        <p:grpSpPr>
          <a:xfrm>
            <a:off x="-119" y="0"/>
            <a:ext cx="12192239" cy="6858000"/>
            <a:chOff x="-119" y="0"/>
            <a:chExt cx="12192239" cy="6858000"/>
          </a:xfrm>
        </p:grpSpPr>
        <p:cxnSp>
          <p:nvCxnSpPr>
            <p:cNvPr id="635" name="Shape 635"/>
            <p:cNvCxnSpPr/>
            <p:nvPr/>
          </p:nvCxnSpPr>
          <p:spPr>
            <a:xfrm>
              <a:off x="610193"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36" name="Shape 636"/>
            <p:cNvCxnSpPr/>
            <p:nvPr/>
          </p:nvCxnSpPr>
          <p:spPr>
            <a:xfrm>
              <a:off x="1829332"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37" name="Shape 637"/>
            <p:cNvCxnSpPr/>
            <p:nvPr/>
          </p:nvCxnSpPr>
          <p:spPr>
            <a:xfrm>
              <a:off x="3048469"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38" name="Shape 638"/>
            <p:cNvCxnSpPr/>
            <p:nvPr/>
          </p:nvCxnSpPr>
          <p:spPr>
            <a:xfrm>
              <a:off x="4267607"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39" name="Shape 639"/>
            <p:cNvCxnSpPr/>
            <p:nvPr/>
          </p:nvCxnSpPr>
          <p:spPr>
            <a:xfrm>
              <a:off x="5486746"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40" name="Shape 640"/>
            <p:cNvCxnSpPr/>
            <p:nvPr/>
          </p:nvCxnSpPr>
          <p:spPr>
            <a:xfrm>
              <a:off x="6705884"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41" name="Shape 641"/>
            <p:cNvCxnSpPr/>
            <p:nvPr/>
          </p:nvCxnSpPr>
          <p:spPr>
            <a:xfrm>
              <a:off x="7925021"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42" name="Shape 642"/>
            <p:cNvCxnSpPr/>
            <p:nvPr/>
          </p:nvCxnSpPr>
          <p:spPr>
            <a:xfrm>
              <a:off x="9144160"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43" name="Shape 643"/>
            <p:cNvCxnSpPr/>
            <p:nvPr/>
          </p:nvCxnSpPr>
          <p:spPr>
            <a:xfrm>
              <a:off x="10363297"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44" name="Shape 644"/>
            <p:cNvCxnSpPr/>
            <p:nvPr/>
          </p:nvCxnSpPr>
          <p:spPr>
            <a:xfrm>
              <a:off x="11582435"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45" name="Shape 645"/>
            <p:cNvCxnSpPr/>
            <p:nvPr/>
          </p:nvCxnSpPr>
          <p:spPr>
            <a:xfrm>
              <a:off x="2819" y="386485"/>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46" name="Shape 646"/>
            <p:cNvCxnSpPr/>
            <p:nvPr/>
          </p:nvCxnSpPr>
          <p:spPr>
            <a:xfrm>
              <a:off x="2819" y="1611180"/>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47" name="Shape 647"/>
            <p:cNvCxnSpPr/>
            <p:nvPr/>
          </p:nvCxnSpPr>
          <p:spPr>
            <a:xfrm>
              <a:off x="2819" y="2835876"/>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48" name="Shape 648"/>
            <p:cNvCxnSpPr/>
            <p:nvPr/>
          </p:nvCxnSpPr>
          <p:spPr>
            <a:xfrm>
              <a:off x="2819" y="4060573"/>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49" name="Shape 649"/>
            <p:cNvCxnSpPr/>
            <p:nvPr/>
          </p:nvCxnSpPr>
          <p:spPr>
            <a:xfrm>
              <a:off x="2819" y="5285269"/>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50" name="Shape 650"/>
            <p:cNvCxnSpPr/>
            <p:nvPr/>
          </p:nvCxnSpPr>
          <p:spPr>
            <a:xfrm>
              <a:off x="2819" y="6509964"/>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grpSp>
          <p:nvGrpSpPr>
            <p:cNvPr id="651" name="Shape 651"/>
            <p:cNvGrpSpPr/>
            <p:nvPr/>
          </p:nvGrpSpPr>
          <p:grpSpPr>
            <a:xfrm>
              <a:off x="-119" y="0"/>
              <a:ext cx="12192216" cy="6858000"/>
              <a:chOff x="-119" y="0"/>
              <a:chExt cx="12192216" cy="6858000"/>
            </a:xfrm>
          </p:grpSpPr>
          <p:cxnSp>
            <p:nvCxnSpPr>
              <p:cNvPr id="652" name="Shape 652"/>
              <p:cNvCxnSpPr/>
              <p:nvPr/>
            </p:nvCxnSpPr>
            <p:spPr>
              <a:xfrm>
                <a:off x="225425"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53" name="Shape 653"/>
              <p:cNvCxnSpPr/>
              <p:nvPr/>
            </p:nvCxnSpPr>
            <p:spPr>
              <a:xfrm>
                <a:off x="1449154"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54" name="Shape 654"/>
              <p:cNvCxnSpPr/>
              <p:nvPr/>
            </p:nvCxnSpPr>
            <p:spPr>
              <a:xfrm>
                <a:off x="2665982"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55" name="Shape 655"/>
              <p:cNvCxnSpPr/>
              <p:nvPr/>
            </p:nvCxnSpPr>
            <p:spPr>
              <a:xfrm>
                <a:off x="3885119"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56" name="Shape 656"/>
              <p:cNvCxnSpPr/>
              <p:nvPr/>
            </p:nvCxnSpPr>
            <p:spPr>
              <a:xfrm>
                <a:off x="5106501"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grpSp>
            <p:nvGrpSpPr>
              <p:cNvPr id="657" name="Shape 657"/>
              <p:cNvGrpSpPr/>
              <p:nvPr/>
            </p:nvGrpSpPr>
            <p:grpSpPr>
              <a:xfrm>
                <a:off x="6327885" y="0"/>
                <a:ext cx="5864211" cy="5898600"/>
                <a:chOff x="6327885" y="0"/>
                <a:chExt cx="5864211" cy="5898600"/>
              </a:xfrm>
            </p:grpSpPr>
            <p:cxnSp>
              <p:nvCxnSpPr>
                <p:cNvPr id="658" name="Shape 658"/>
                <p:cNvCxnSpPr/>
                <p:nvPr/>
              </p:nvCxnSpPr>
              <p:spPr>
                <a:xfrm>
                  <a:off x="6327885" y="0"/>
                  <a:ext cx="5864100" cy="5898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59" name="Shape 659"/>
                <p:cNvCxnSpPr/>
                <p:nvPr/>
              </p:nvCxnSpPr>
              <p:spPr>
                <a:xfrm>
                  <a:off x="7549267" y="0"/>
                  <a:ext cx="4642800" cy="46725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60" name="Shape 660"/>
                <p:cNvCxnSpPr/>
                <p:nvPr/>
              </p:nvCxnSpPr>
              <p:spPr>
                <a:xfrm>
                  <a:off x="8772996" y="0"/>
                  <a:ext cx="3419100" cy="3456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61" name="Shape 661"/>
                <p:cNvCxnSpPr/>
                <p:nvPr/>
              </p:nvCxnSpPr>
              <p:spPr>
                <a:xfrm>
                  <a:off x="9982200" y="0"/>
                  <a:ext cx="2209800" cy="2226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62" name="Shape 662"/>
                <p:cNvCxnSpPr/>
                <p:nvPr/>
              </p:nvCxnSpPr>
              <p:spPr>
                <a:xfrm>
                  <a:off x="11199018" y="0"/>
                  <a:ext cx="993000" cy="1002600"/>
                </a:xfrm>
                <a:prstGeom prst="straightConnector1">
                  <a:avLst/>
                </a:prstGeom>
                <a:noFill/>
                <a:ln w="9525" cap="flat" cmpd="sng">
                  <a:solidFill>
                    <a:srgbClr val="A43E27">
                      <a:alpha val="24710"/>
                    </a:srgbClr>
                  </a:solidFill>
                  <a:prstDash val="solid"/>
                  <a:miter/>
                  <a:headEnd type="none" w="med" len="med"/>
                  <a:tailEnd type="none" w="med" len="med"/>
                </a:ln>
              </p:spPr>
            </p:cxnSp>
          </p:grpSp>
          <p:cxnSp>
            <p:nvCxnSpPr>
              <p:cNvPr id="663" name="Shape 663"/>
              <p:cNvCxnSpPr/>
              <p:nvPr/>
            </p:nvCxnSpPr>
            <p:spPr>
              <a:xfrm rot="10800000">
                <a:off x="110" y="1012197"/>
                <a:ext cx="5828700" cy="58458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64" name="Shape 664"/>
              <p:cNvCxnSpPr/>
              <p:nvPr/>
            </p:nvCxnSpPr>
            <p:spPr>
              <a:xfrm rot="10800000">
                <a:off x="-119" y="2227197"/>
                <a:ext cx="4614900" cy="46308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65" name="Shape 665"/>
              <p:cNvCxnSpPr/>
              <p:nvPr/>
            </p:nvCxnSpPr>
            <p:spPr>
              <a:xfrm rot="10800000">
                <a:off x="17" y="3432297"/>
                <a:ext cx="3398400" cy="34257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66" name="Shape 666"/>
              <p:cNvCxnSpPr/>
              <p:nvPr/>
            </p:nvCxnSpPr>
            <p:spPr>
              <a:xfrm rot="10800000">
                <a:off x="-105" y="4651497"/>
                <a:ext cx="2196600" cy="22065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67" name="Shape 667"/>
              <p:cNvCxnSpPr/>
              <p:nvPr/>
            </p:nvCxnSpPr>
            <p:spPr>
              <a:xfrm rot="10800000">
                <a:off x="1" y="5864397"/>
                <a:ext cx="987000" cy="993600"/>
              </a:xfrm>
              <a:prstGeom prst="straightConnector1">
                <a:avLst/>
              </a:prstGeom>
              <a:noFill/>
              <a:ln w="9525" cap="flat" cmpd="sng">
                <a:solidFill>
                  <a:srgbClr val="A43E27">
                    <a:alpha val="24710"/>
                  </a:srgbClr>
                </a:solidFill>
                <a:prstDash val="solid"/>
                <a:miter/>
                <a:headEnd type="none" w="med" len="med"/>
                <a:tailEnd type="none" w="med" len="med"/>
              </a:ln>
            </p:spPr>
          </p:cxnSp>
        </p:grpSp>
        <p:grpSp>
          <p:nvGrpSpPr>
            <p:cNvPr id="668" name="Shape 668"/>
            <p:cNvGrpSpPr/>
            <p:nvPr/>
          </p:nvGrpSpPr>
          <p:grpSpPr>
            <a:xfrm flipH="1">
              <a:off x="-96" y="0"/>
              <a:ext cx="12192216" cy="6858000"/>
              <a:chOff x="-119" y="0"/>
              <a:chExt cx="12192216" cy="6858000"/>
            </a:xfrm>
          </p:grpSpPr>
          <p:cxnSp>
            <p:nvCxnSpPr>
              <p:cNvPr id="669" name="Shape 669"/>
              <p:cNvCxnSpPr/>
              <p:nvPr/>
            </p:nvCxnSpPr>
            <p:spPr>
              <a:xfrm>
                <a:off x="225425"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70" name="Shape 670"/>
              <p:cNvCxnSpPr/>
              <p:nvPr/>
            </p:nvCxnSpPr>
            <p:spPr>
              <a:xfrm>
                <a:off x="1449154"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71" name="Shape 671"/>
              <p:cNvCxnSpPr/>
              <p:nvPr/>
            </p:nvCxnSpPr>
            <p:spPr>
              <a:xfrm>
                <a:off x="2665982"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72" name="Shape 672"/>
              <p:cNvCxnSpPr/>
              <p:nvPr/>
            </p:nvCxnSpPr>
            <p:spPr>
              <a:xfrm>
                <a:off x="3885119"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73" name="Shape 673"/>
              <p:cNvCxnSpPr/>
              <p:nvPr/>
            </p:nvCxnSpPr>
            <p:spPr>
              <a:xfrm>
                <a:off x="5150644"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grpSp>
            <p:nvGrpSpPr>
              <p:cNvPr id="674" name="Shape 674"/>
              <p:cNvGrpSpPr/>
              <p:nvPr/>
            </p:nvGrpSpPr>
            <p:grpSpPr>
              <a:xfrm>
                <a:off x="6327885" y="0"/>
                <a:ext cx="5864211" cy="5898600"/>
                <a:chOff x="6327885" y="0"/>
                <a:chExt cx="5864211" cy="5898600"/>
              </a:xfrm>
            </p:grpSpPr>
            <p:cxnSp>
              <p:nvCxnSpPr>
                <p:cNvPr id="675" name="Shape 675"/>
                <p:cNvCxnSpPr/>
                <p:nvPr/>
              </p:nvCxnSpPr>
              <p:spPr>
                <a:xfrm>
                  <a:off x="6327885" y="0"/>
                  <a:ext cx="5864100" cy="5898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76" name="Shape 676"/>
                <p:cNvCxnSpPr/>
                <p:nvPr/>
              </p:nvCxnSpPr>
              <p:spPr>
                <a:xfrm>
                  <a:off x="7549267" y="0"/>
                  <a:ext cx="4642800" cy="46725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77" name="Shape 677"/>
                <p:cNvCxnSpPr/>
                <p:nvPr/>
              </p:nvCxnSpPr>
              <p:spPr>
                <a:xfrm>
                  <a:off x="8772996" y="0"/>
                  <a:ext cx="3419100" cy="3456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78" name="Shape 678"/>
                <p:cNvCxnSpPr/>
                <p:nvPr/>
              </p:nvCxnSpPr>
              <p:spPr>
                <a:xfrm>
                  <a:off x="9982200" y="0"/>
                  <a:ext cx="2209800" cy="2226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79" name="Shape 679"/>
                <p:cNvCxnSpPr/>
                <p:nvPr/>
              </p:nvCxnSpPr>
              <p:spPr>
                <a:xfrm>
                  <a:off x="11199018" y="0"/>
                  <a:ext cx="993000" cy="1002600"/>
                </a:xfrm>
                <a:prstGeom prst="straightConnector1">
                  <a:avLst/>
                </a:prstGeom>
                <a:noFill/>
                <a:ln w="9525" cap="flat" cmpd="sng">
                  <a:solidFill>
                    <a:srgbClr val="A43E27">
                      <a:alpha val="24710"/>
                    </a:srgbClr>
                  </a:solidFill>
                  <a:prstDash val="solid"/>
                  <a:miter/>
                  <a:headEnd type="none" w="med" len="med"/>
                  <a:tailEnd type="none" w="med" len="med"/>
                </a:ln>
              </p:spPr>
            </p:cxnSp>
          </p:grpSp>
          <p:cxnSp>
            <p:nvCxnSpPr>
              <p:cNvPr id="680" name="Shape 680"/>
              <p:cNvCxnSpPr/>
              <p:nvPr/>
            </p:nvCxnSpPr>
            <p:spPr>
              <a:xfrm rot="10800000">
                <a:off x="110" y="1012197"/>
                <a:ext cx="5828700" cy="58458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81" name="Shape 681"/>
              <p:cNvCxnSpPr/>
              <p:nvPr/>
            </p:nvCxnSpPr>
            <p:spPr>
              <a:xfrm rot="10800000">
                <a:off x="-119" y="2227197"/>
                <a:ext cx="4614900" cy="46308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82" name="Shape 682"/>
              <p:cNvCxnSpPr/>
              <p:nvPr/>
            </p:nvCxnSpPr>
            <p:spPr>
              <a:xfrm rot="10800000">
                <a:off x="17" y="3432297"/>
                <a:ext cx="3398400" cy="34257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83" name="Shape 683"/>
              <p:cNvCxnSpPr/>
              <p:nvPr/>
            </p:nvCxnSpPr>
            <p:spPr>
              <a:xfrm rot="10800000">
                <a:off x="-105" y="4651497"/>
                <a:ext cx="2196600" cy="22065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684" name="Shape 684"/>
              <p:cNvCxnSpPr/>
              <p:nvPr/>
            </p:nvCxnSpPr>
            <p:spPr>
              <a:xfrm rot="10800000">
                <a:off x="1" y="5864397"/>
                <a:ext cx="987000" cy="993600"/>
              </a:xfrm>
              <a:prstGeom prst="straightConnector1">
                <a:avLst/>
              </a:prstGeom>
              <a:noFill/>
              <a:ln w="9525" cap="flat" cmpd="sng">
                <a:solidFill>
                  <a:srgbClr val="A43E27">
                    <a:alpha val="24710"/>
                  </a:srgbClr>
                </a:solidFill>
                <a:prstDash val="solid"/>
                <a:miter/>
                <a:headEnd type="none" w="med" len="med"/>
                <a:tailEnd type="none" w="med" len="med"/>
              </a:ln>
            </p:spPr>
          </p:cxnSp>
        </p:grpSp>
      </p:grpSp>
      <p:sp>
        <p:nvSpPr>
          <p:cNvPr id="685" name="Shape 685"/>
          <p:cNvSpPr txBox="1">
            <a:spLocks noGrp="1"/>
          </p:cNvSpPr>
          <p:nvPr>
            <p:ph type="title"/>
          </p:nvPr>
        </p:nvSpPr>
        <p:spPr>
          <a:xfrm>
            <a:off x="1295400" y="2541573"/>
            <a:ext cx="9601200" cy="2743200"/>
          </a:xfrm>
          <a:prstGeom prst="rect">
            <a:avLst/>
          </a:prstGeom>
          <a:noFill/>
          <a:ln>
            <a:noFill/>
          </a:ln>
        </p:spPr>
        <p:txBody>
          <a:bodyPr lIns="91425" tIns="91425" rIns="91425" bIns="91425" anchor="b" anchorCtr="0"/>
          <a:lstStyle>
            <a:lvl1pPr marL="0" marR="0" lvl="0" indent="0" algn="l" rtl="0">
              <a:lnSpc>
                <a:spcPct val="85000"/>
              </a:lnSpc>
              <a:spcBef>
                <a:spcPts val="0"/>
              </a:spcBef>
              <a:buClr>
                <a:schemeClr val="lt1"/>
              </a:buClr>
              <a:buFont typeface="Arial"/>
              <a:buNone/>
              <a:defRPr sz="6000" b="1"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686" name="Shape 686"/>
          <p:cNvSpPr txBox="1">
            <a:spLocks noGrp="1"/>
          </p:cNvSpPr>
          <p:nvPr>
            <p:ph type="body" idx="1"/>
          </p:nvPr>
        </p:nvSpPr>
        <p:spPr>
          <a:xfrm>
            <a:off x="1295400" y="5431535"/>
            <a:ext cx="9601200" cy="4572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Arial"/>
              <a:buNone/>
              <a:defRPr sz="2000" b="0" i="0" u="none" strike="noStrike" cap="none">
                <a:solidFill>
                  <a:schemeClr val="lt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2000" b="0" i="0" u="none" strike="noStrike" cap="none">
                <a:solidFill>
                  <a:schemeClr val="lt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1800" b="0" i="0" u="none" strike="noStrike" cap="none">
                <a:solidFill>
                  <a:schemeClr val="lt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1600" b="0" i="0" u="none" strike="noStrike" cap="none">
                <a:solidFill>
                  <a:schemeClr val="lt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9pPr>
          </a:lstStyle>
          <a:p>
            <a:endParaRPr/>
          </a:p>
        </p:txBody>
      </p:sp>
      <p:cxnSp>
        <p:nvCxnSpPr>
          <p:cNvPr id="687" name="Shape 687"/>
          <p:cNvCxnSpPr/>
          <p:nvPr/>
        </p:nvCxnSpPr>
        <p:spPr>
          <a:xfrm>
            <a:off x="1295400" y="5294175"/>
            <a:ext cx="9601200" cy="0"/>
          </a:xfrm>
          <a:prstGeom prst="straightConnector1">
            <a:avLst/>
          </a:prstGeom>
          <a:noFill/>
          <a:ln w="12700" cap="flat" cmpd="sng">
            <a:solidFill>
              <a:schemeClr val="lt1"/>
            </a:solidFill>
            <a:prstDash val="solid"/>
            <a:miter/>
            <a:headEnd type="none" w="med" len="med"/>
            <a:tailEnd type="none" w="med" len="med"/>
          </a:ln>
        </p:spPr>
      </p:cxnSp>
      <p:sp>
        <p:nvSpPr>
          <p:cNvPr id="688" name="Shape 688"/>
          <p:cNvSpPr txBox="1">
            <a:spLocks noGrp="1"/>
          </p:cNvSpPr>
          <p:nvPr>
            <p:ph type="sldNum" idx="12"/>
          </p:nvPr>
        </p:nvSpPr>
        <p:spPr>
          <a:xfrm>
            <a:off x="11409045" y="6333134"/>
            <a:ext cx="731700" cy="525000"/>
          </a:xfrm>
          <a:prstGeom prst="rect">
            <a:avLst/>
          </a:prstGeom>
        </p:spPr>
        <p:txBody>
          <a:bodyPr lIns="91425" tIns="45700" rIns="91425" bIns="45700" anchor="ctr" anchorCtr="0">
            <a:noAutofit/>
          </a:bodyPr>
          <a:lstStyle/>
          <a:p>
            <a:pPr lvl="0" rtl="0">
              <a:spcBef>
                <a:spcPts val="0"/>
              </a:spcBef>
              <a:buNone/>
            </a:pPr>
            <a:fld id="{00000000-1234-1234-1234-123412341234}" type="slidenum">
              <a:rPr lang="de-DE" sz="1300">
                <a:solidFill>
                  <a:schemeClr val="lt1"/>
                </a:solidFill>
              </a:rPr>
              <a:t>‹Nr.›</a:t>
            </a:fld>
            <a:endParaRPr lang="de-DE" sz="1300">
              <a:solidFill>
                <a:schemeClr val="lt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Zwei Inhalte">
    <p:spTree>
      <p:nvGrpSpPr>
        <p:cNvPr id="1" name="Shape 689"/>
        <p:cNvGrpSpPr/>
        <p:nvPr/>
      </p:nvGrpSpPr>
      <p:grpSpPr>
        <a:xfrm>
          <a:off x="0" y="0"/>
          <a:ext cx="0" cy="0"/>
          <a:chOff x="0" y="0"/>
          <a:chExt cx="0" cy="0"/>
        </a:xfrm>
      </p:grpSpPr>
      <p:sp>
        <p:nvSpPr>
          <p:cNvPr id="690" name="Shape 690"/>
          <p:cNvSpPr txBox="1">
            <a:spLocks noGrp="1"/>
          </p:cNvSpPr>
          <p:nvPr>
            <p:ph type="title"/>
          </p:nvPr>
        </p:nvSpPr>
        <p:spPr>
          <a:xfrm>
            <a:off x="1295400" y="503852"/>
            <a:ext cx="9601200" cy="11424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691" name="Shape 691"/>
          <p:cNvSpPr txBox="1">
            <a:spLocks noGrp="1"/>
          </p:cNvSpPr>
          <p:nvPr>
            <p:ph type="body" idx="1"/>
          </p:nvPr>
        </p:nvSpPr>
        <p:spPr>
          <a:xfrm>
            <a:off x="1295400" y="1981199"/>
            <a:ext cx="4572000" cy="3810000"/>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6pPr>
            <a:lvl7pPr marL="1600200" marR="0" lvl="6"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7pPr>
            <a:lvl8pPr marL="1828800" marR="0" lvl="7"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8pPr>
            <a:lvl9pPr marL="2057400" marR="0" lvl="8"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2" name="Shape 692"/>
          <p:cNvSpPr txBox="1">
            <a:spLocks noGrp="1"/>
          </p:cNvSpPr>
          <p:nvPr>
            <p:ph type="body" idx="2"/>
          </p:nvPr>
        </p:nvSpPr>
        <p:spPr>
          <a:xfrm>
            <a:off x="6324600" y="1981199"/>
            <a:ext cx="4572000" cy="3810000"/>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6pPr>
            <a:lvl7pPr marL="1600200" marR="0" lvl="6"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7pPr>
            <a:lvl8pPr marL="1828800" marR="0" lvl="7"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8pPr>
            <a:lvl9pPr marL="2057400" marR="0" lvl="8"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3" name="Shape 693"/>
          <p:cNvSpPr txBox="1">
            <a:spLocks noGrp="1"/>
          </p:cNvSpPr>
          <p:nvPr>
            <p:ph type="dt" idx="10"/>
          </p:nvPr>
        </p:nvSpPr>
        <p:spPr>
          <a:xfrm>
            <a:off x="9294042" y="6289678"/>
            <a:ext cx="966000" cy="2223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94" name="Shape 694"/>
          <p:cNvSpPr txBox="1">
            <a:spLocks noGrp="1"/>
          </p:cNvSpPr>
          <p:nvPr>
            <p:ph type="ftr" idx="11"/>
          </p:nvPr>
        </p:nvSpPr>
        <p:spPr>
          <a:xfrm>
            <a:off x="609600" y="6289678"/>
            <a:ext cx="6128100" cy="2223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95" name="Shape 695"/>
          <p:cNvSpPr txBox="1">
            <a:spLocks noGrp="1"/>
          </p:cNvSpPr>
          <p:nvPr>
            <p:ph type="sldNum" idx="12"/>
          </p:nvPr>
        </p:nvSpPr>
        <p:spPr>
          <a:xfrm>
            <a:off x="10665310" y="6289678"/>
            <a:ext cx="918900" cy="2223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de-DE" sz="800" b="0" i="0" u="none" strike="noStrike" cap="none">
                <a:solidFill>
                  <a:srgbClr val="959595"/>
                </a:solidFill>
                <a:latin typeface="Arial"/>
                <a:ea typeface="Arial"/>
                <a:cs typeface="Arial"/>
                <a:sym typeface="Arial"/>
              </a:rPr>
              <a:t>‹Nr.›</a:t>
            </a:fld>
            <a:endParaRPr lang="de-DE"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Vergleich">
    <p:spTree>
      <p:nvGrpSpPr>
        <p:cNvPr id="1" name="Shape 696"/>
        <p:cNvGrpSpPr/>
        <p:nvPr/>
      </p:nvGrpSpPr>
      <p:grpSpPr>
        <a:xfrm>
          <a:off x="0" y="0"/>
          <a:ext cx="0" cy="0"/>
          <a:chOff x="0" y="0"/>
          <a:chExt cx="0" cy="0"/>
        </a:xfrm>
      </p:grpSpPr>
      <p:sp>
        <p:nvSpPr>
          <p:cNvPr id="697" name="Shape 697"/>
          <p:cNvSpPr txBox="1">
            <a:spLocks noGrp="1"/>
          </p:cNvSpPr>
          <p:nvPr>
            <p:ph type="title"/>
          </p:nvPr>
        </p:nvSpPr>
        <p:spPr>
          <a:xfrm>
            <a:off x="1295400" y="503852"/>
            <a:ext cx="9601200" cy="11424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698" name="Shape 698"/>
          <p:cNvSpPr txBox="1">
            <a:spLocks noGrp="1"/>
          </p:cNvSpPr>
          <p:nvPr>
            <p:ph type="body" idx="1"/>
          </p:nvPr>
        </p:nvSpPr>
        <p:spPr>
          <a:xfrm>
            <a:off x="1295400" y="1818322"/>
            <a:ext cx="4572000" cy="6414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accent1"/>
              </a:buClr>
              <a:buFont typeface="Arial"/>
              <a:buNone/>
              <a:defRPr sz="2000" b="0" i="0" u="none" strike="noStrike" cap="none">
                <a:solidFill>
                  <a:schemeClr val="accent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2000" b="1" i="0" u="none" strike="noStrike" cap="none">
                <a:solidFill>
                  <a:schemeClr val="dk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1800" b="1" i="0" u="none" strike="noStrike" cap="none">
                <a:solidFill>
                  <a:schemeClr val="dk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1600" b="1" i="0" u="none" strike="noStrike" cap="none">
                <a:solidFill>
                  <a:schemeClr val="dk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699" name="Shape 699"/>
          <p:cNvSpPr txBox="1">
            <a:spLocks noGrp="1"/>
          </p:cNvSpPr>
          <p:nvPr>
            <p:ph type="body" idx="2"/>
          </p:nvPr>
        </p:nvSpPr>
        <p:spPr>
          <a:xfrm>
            <a:off x="1295400" y="2503713"/>
            <a:ext cx="4572000" cy="3287400"/>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88900" algn="l" rtl="0">
              <a:lnSpc>
                <a:spcPct val="9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6pPr>
            <a:lvl7pPr marL="1600200" marR="0" lvl="6" indent="-88900" algn="l" rtl="0">
              <a:lnSpc>
                <a:spcPct val="9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7pPr>
            <a:lvl8pPr marL="1828800" marR="0" lvl="7" indent="-88900" algn="l" rtl="0">
              <a:lnSpc>
                <a:spcPct val="9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8pPr>
            <a:lvl9pPr marL="2057400" marR="0" lvl="8" indent="-88900" algn="l" rtl="0">
              <a:lnSpc>
                <a:spcPct val="9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700" name="Shape 700"/>
          <p:cNvSpPr txBox="1">
            <a:spLocks noGrp="1"/>
          </p:cNvSpPr>
          <p:nvPr>
            <p:ph type="body" idx="3"/>
          </p:nvPr>
        </p:nvSpPr>
        <p:spPr>
          <a:xfrm>
            <a:off x="6324600" y="1818322"/>
            <a:ext cx="4572000" cy="6414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accent1"/>
              </a:buClr>
              <a:buFont typeface="Arial"/>
              <a:buNone/>
              <a:defRPr sz="2000" b="0" i="0" u="none" strike="noStrike" cap="none">
                <a:solidFill>
                  <a:schemeClr val="accent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2000" b="1" i="0" u="none" strike="noStrike" cap="none">
                <a:solidFill>
                  <a:schemeClr val="dk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1800" b="1" i="0" u="none" strike="noStrike" cap="none">
                <a:solidFill>
                  <a:schemeClr val="dk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1600" b="1" i="0" u="none" strike="noStrike" cap="none">
                <a:solidFill>
                  <a:schemeClr val="dk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701" name="Shape 701"/>
          <p:cNvSpPr txBox="1">
            <a:spLocks noGrp="1"/>
          </p:cNvSpPr>
          <p:nvPr>
            <p:ph type="body" idx="4"/>
          </p:nvPr>
        </p:nvSpPr>
        <p:spPr>
          <a:xfrm>
            <a:off x="6324600" y="2503713"/>
            <a:ext cx="4572000" cy="3287400"/>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88900" algn="l" rtl="0">
              <a:lnSpc>
                <a:spcPct val="9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6pPr>
            <a:lvl7pPr marL="1600200" marR="0" lvl="6" indent="-88900" algn="l" rtl="0">
              <a:lnSpc>
                <a:spcPct val="9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7pPr>
            <a:lvl8pPr marL="1828800" marR="0" lvl="7" indent="-88900" algn="l" rtl="0">
              <a:lnSpc>
                <a:spcPct val="9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8pPr>
            <a:lvl9pPr marL="2057400" marR="0" lvl="8" indent="-88900" algn="l" rtl="0">
              <a:lnSpc>
                <a:spcPct val="9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702" name="Shape 702"/>
          <p:cNvSpPr txBox="1">
            <a:spLocks noGrp="1"/>
          </p:cNvSpPr>
          <p:nvPr>
            <p:ph type="dt" idx="10"/>
          </p:nvPr>
        </p:nvSpPr>
        <p:spPr>
          <a:xfrm>
            <a:off x="9294042" y="6289678"/>
            <a:ext cx="966000" cy="2223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03" name="Shape 703"/>
          <p:cNvSpPr txBox="1">
            <a:spLocks noGrp="1"/>
          </p:cNvSpPr>
          <p:nvPr>
            <p:ph type="ftr" idx="11"/>
          </p:nvPr>
        </p:nvSpPr>
        <p:spPr>
          <a:xfrm>
            <a:off x="609600" y="6289678"/>
            <a:ext cx="6128100" cy="2223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04" name="Shape 704"/>
          <p:cNvSpPr txBox="1">
            <a:spLocks noGrp="1"/>
          </p:cNvSpPr>
          <p:nvPr>
            <p:ph type="sldNum" idx="12"/>
          </p:nvPr>
        </p:nvSpPr>
        <p:spPr>
          <a:xfrm>
            <a:off x="10665310" y="6289678"/>
            <a:ext cx="918900" cy="2223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de-DE" sz="800" b="0" i="0" u="none" strike="noStrike" cap="none">
                <a:solidFill>
                  <a:srgbClr val="959595"/>
                </a:solidFill>
                <a:latin typeface="Arial"/>
                <a:ea typeface="Arial"/>
                <a:cs typeface="Arial"/>
                <a:sym typeface="Arial"/>
              </a:rPr>
              <a:t>‹Nr.›</a:t>
            </a:fld>
            <a:endParaRPr lang="de-DE"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1295400" y="503852"/>
            <a:ext cx="9601200" cy="11423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4" name="Shape 124"/>
          <p:cNvSpPr txBox="1">
            <a:spLocks noGrp="1"/>
          </p:cNvSpPr>
          <p:nvPr>
            <p:ph type="body" idx="1"/>
          </p:nvPr>
        </p:nvSpPr>
        <p:spPr>
          <a:xfrm>
            <a:off x="1295400" y="1981200"/>
            <a:ext cx="9601200" cy="3809998"/>
          </a:xfrm>
          <a:prstGeom prst="rect">
            <a:avLst/>
          </a:prstGeom>
          <a:noFill/>
          <a:ln>
            <a:noFill/>
          </a:ln>
        </p:spPr>
        <p:txBody>
          <a:bodyPr lIns="91425" tIns="91425" rIns="91425" bIns="91425" anchor="t" anchorCtr="0"/>
          <a:lstStyle>
            <a:lvl1pPr marL="228600" marR="0" lvl="0" indent="-280800" algn="l" rtl="0">
              <a:lnSpc>
                <a:spcPct val="20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6pPr>
            <a:lvl7pPr marL="1600200" marR="0" lvl="6"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7pPr>
            <a:lvl8pPr marL="1828800" marR="0" lvl="7"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8pPr>
            <a:lvl9pPr marL="2057400" marR="0" lvl="8"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9pPr>
          </a:lstStyle>
          <a:p>
            <a:pPr lvl="0"/>
            <a:endParaRPr dirty="0"/>
          </a:p>
        </p:txBody>
      </p:sp>
      <p:sp>
        <p:nvSpPr>
          <p:cNvPr id="125" name="Shape 125"/>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26" name="Shape 126"/>
          <p:cNvSpPr txBox="1">
            <a:spLocks noGrp="1"/>
          </p:cNvSpPr>
          <p:nvPr>
            <p:ph type="sldNum" idx="12"/>
          </p:nvPr>
        </p:nvSpPr>
        <p:spPr>
          <a:xfrm>
            <a:off x="10665310" y="6386416"/>
            <a:ext cx="918900" cy="2223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de-DE" sz="1000" b="0" i="0" u="none" strike="noStrike" cap="none">
                <a:solidFill>
                  <a:srgbClr val="959595"/>
                </a:solidFill>
                <a:latin typeface="Arial"/>
                <a:ea typeface="Arial"/>
                <a:cs typeface="Arial"/>
                <a:sym typeface="Arial"/>
              </a:rPr>
              <a:t>‹Nr.›</a:t>
            </a:fld>
            <a:endParaRPr lang="de-DE" sz="1000" b="0" i="0" u="none" strike="noStrike" cap="none">
              <a:solidFill>
                <a:srgbClr val="959595"/>
              </a:solidFill>
              <a:latin typeface="Arial"/>
              <a:ea typeface="Arial"/>
              <a:cs typeface="Arial"/>
              <a:sym typeface="Arial"/>
            </a:endParaRPr>
          </a:p>
        </p:txBody>
      </p:sp>
      <p:pic>
        <p:nvPicPr>
          <p:cNvPr id="127" name="Shape 127"/>
          <p:cNvPicPr preferRelativeResize="0"/>
          <p:nvPr/>
        </p:nvPicPr>
        <p:blipFill rotWithShape="1">
          <a:blip r:embed="rId2">
            <a:alphaModFix/>
          </a:blip>
          <a:srcRect b="53104"/>
          <a:stretch/>
        </p:blipFill>
        <p:spPr>
          <a:xfrm>
            <a:off x="1295400" y="6126155"/>
            <a:ext cx="2373594" cy="584393"/>
          </a:xfrm>
          <a:prstGeom prst="rect">
            <a:avLst/>
          </a:prstGeom>
          <a:noFill/>
          <a:ln>
            <a:noFill/>
          </a:ln>
        </p:spPr>
      </p:pic>
      <p:pic>
        <p:nvPicPr>
          <p:cNvPr id="128" name="Shape 128"/>
          <p:cNvPicPr preferRelativeResize="0"/>
          <p:nvPr/>
        </p:nvPicPr>
        <p:blipFill>
          <a:blip r:embed="rId3">
            <a:alphaModFix/>
          </a:blip>
          <a:stretch>
            <a:fillRect/>
          </a:stretch>
        </p:blipFill>
        <p:spPr>
          <a:xfrm>
            <a:off x="9120327" y="6289675"/>
            <a:ext cx="1039812" cy="415924"/>
          </a:xfrm>
          <a:prstGeom prst="rect">
            <a:avLst/>
          </a:prstGeom>
          <a:noFill/>
          <a:ln>
            <a:noFill/>
          </a:ln>
        </p:spPr>
      </p:pic>
      <p:sp>
        <p:nvSpPr>
          <p:cNvPr id="129" name="Shape 129"/>
          <p:cNvSpPr txBox="1"/>
          <p:nvPr/>
        </p:nvSpPr>
        <p:spPr>
          <a:xfrm>
            <a:off x="5720100" y="6329637"/>
            <a:ext cx="751800" cy="336000"/>
          </a:xfrm>
          <a:prstGeom prst="rect">
            <a:avLst/>
          </a:prstGeom>
          <a:noFill/>
          <a:ln>
            <a:noFill/>
          </a:ln>
        </p:spPr>
        <p:txBody>
          <a:bodyPr lIns="91425" tIns="91425" rIns="91425" bIns="91425" anchor="ctr" anchorCtr="0">
            <a:noAutofit/>
          </a:bodyPr>
          <a:lstStyle/>
          <a:p>
            <a:pPr lvl="0" rtl="0">
              <a:spcBef>
                <a:spcPts val="0"/>
              </a:spcBef>
              <a:buNone/>
            </a:pPr>
            <a:r>
              <a:rPr lang="de-DE" sz="1200">
                <a:solidFill>
                  <a:srgbClr val="959595"/>
                </a:solidFill>
              </a:rPr>
              <a:t>© 2017</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cSld name="Inhalt mit Überschrift">
    <p:bg>
      <p:bgPr>
        <a:gradFill>
          <a:gsLst>
            <a:gs pos="0">
              <a:schemeClr val="accent1"/>
            </a:gs>
            <a:gs pos="100000">
              <a:srgbClr val="AF4329"/>
            </a:gs>
          </a:gsLst>
          <a:path path="circle">
            <a:fillToRect l="50000" t="50000" r="50000" b="50000"/>
          </a:path>
          <a:tileRect/>
        </a:gradFill>
        <a:effectLst/>
      </p:bgPr>
    </p:bg>
    <p:spTree>
      <p:nvGrpSpPr>
        <p:cNvPr id="1" name="Shape 705"/>
        <p:cNvGrpSpPr/>
        <p:nvPr/>
      </p:nvGrpSpPr>
      <p:grpSpPr>
        <a:xfrm>
          <a:off x="0" y="0"/>
          <a:ext cx="0" cy="0"/>
          <a:chOff x="0" y="0"/>
          <a:chExt cx="0" cy="0"/>
        </a:xfrm>
      </p:grpSpPr>
      <p:grpSp>
        <p:nvGrpSpPr>
          <p:cNvPr id="706" name="Shape 706"/>
          <p:cNvGrpSpPr/>
          <p:nvPr/>
        </p:nvGrpSpPr>
        <p:grpSpPr>
          <a:xfrm>
            <a:off x="-119" y="0"/>
            <a:ext cx="12192239" cy="6858000"/>
            <a:chOff x="-119" y="0"/>
            <a:chExt cx="12192239" cy="6858000"/>
          </a:xfrm>
        </p:grpSpPr>
        <p:cxnSp>
          <p:nvCxnSpPr>
            <p:cNvPr id="707" name="Shape 707"/>
            <p:cNvCxnSpPr/>
            <p:nvPr/>
          </p:nvCxnSpPr>
          <p:spPr>
            <a:xfrm>
              <a:off x="610193"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08" name="Shape 708"/>
            <p:cNvCxnSpPr/>
            <p:nvPr/>
          </p:nvCxnSpPr>
          <p:spPr>
            <a:xfrm>
              <a:off x="1829332"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09" name="Shape 709"/>
            <p:cNvCxnSpPr/>
            <p:nvPr/>
          </p:nvCxnSpPr>
          <p:spPr>
            <a:xfrm>
              <a:off x="3048469"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10" name="Shape 710"/>
            <p:cNvCxnSpPr/>
            <p:nvPr/>
          </p:nvCxnSpPr>
          <p:spPr>
            <a:xfrm>
              <a:off x="4267607"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11" name="Shape 711"/>
            <p:cNvCxnSpPr/>
            <p:nvPr/>
          </p:nvCxnSpPr>
          <p:spPr>
            <a:xfrm>
              <a:off x="5486746"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12" name="Shape 712"/>
            <p:cNvCxnSpPr/>
            <p:nvPr/>
          </p:nvCxnSpPr>
          <p:spPr>
            <a:xfrm>
              <a:off x="6705884"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13" name="Shape 713"/>
            <p:cNvCxnSpPr/>
            <p:nvPr/>
          </p:nvCxnSpPr>
          <p:spPr>
            <a:xfrm>
              <a:off x="7925021"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14" name="Shape 714"/>
            <p:cNvCxnSpPr/>
            <p:nvPr/>
          </p:nvCxnSpPr>
          <p:spPr>
            <a:xfrm>
              <a:off x="9144160"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15" name="Shape 715"/>
            <p:cNvCxnSpPr/>
            <p:nvPr/>
          </p:nvCxnSpPr>
          <p:spPr>
            <a:xfrm>
              <a:off x="10363297"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16" name="Shape 716"/>
            <p:cNvCxnSpPr/>
            <p:nvPr/>
          </p:nvCxnSpPr>
          <p:spPr>
            <a:xfrm>
              <a:off x="11582435"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17" name="Shape 717"/>
            <p:cNvCxnSpPr/>
            <p:nvPr/>
          </p:nvCxnSpPr>
          <p:spPr>
            <a:xfrm>
              <a:off x="2819" y="386485"/>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18" name="Shape 718"/>
            <p:cNvCxnSpPr/>
            <p:nvPr/>
          </p:nvCxnSpPr>
          <p:spPr>
            <a:xfrm>
              <a:off x="2819" y="1611180"/>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19" name="Shape 719"/>
            <p:cNvCxnSpPr/>
            <p:nvPr/>
          </p:nvCxnSpPr>
          <p:spPr>
            <a:xfrm>
              <a:off x="2819" y="2835876"/>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20" name="Shape 720"/>
            <p:cNvCxnSpPr/>
            <p:nvPr/>
          </p:nvCxnSpPr>
          <p:spPr>
            <a:xfrm>
              <a:off x="2819" y="4060573"/>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21" name="Shape 721"/>
            <p:cNvCxnSpPr/>
            <p:nvPr/>
          </p:nvCxnSpPr>
          <p:spPr>
            <a:xfrm>
              <a:off x="2819" y="5285269"/>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22" name="Shape 722"/>
            <p:cNvCxnSpPr/>
            <p:nvPr/>
          </p:nvCxnSpPr>
          <p:spPr>
            <a:xfrm>
              <a:off x="2819" y="6509964"/>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grpSp>
          <p:nvGrpSpPr>
            <p:cNvPr id="723" name="Shape 723"/>
            <p:cNvGrpSpPr/>
            <p:nvPr/>
          </p:nvGrpSpPr>
          <p:grpSpPr>
            <a:xfrm>
              <a:off x="-119" y="0"/>
              <a:ext cx="12192216" cy="6858000"/>
              <a:chOff x="-119" y="0"/>
              <a:chExt cx="12192216" cy="6858000"/>
            </a:xfrm>
          </p:grpSpPr>
          <p:cxnSp>
            <p:nvCxnSpPr>
              <p:cNvPr id="724" name="Shape 724"/>
              <p:cNvCxnSpPr/>
              <p:nvPr/>
            </p:nvCxnSpPr>
            <p:spPr>
              <a:xfrm>
                <a:off x="225425"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25" name="Shape 725"/>
              <p:cNvCxnSpPr/>
              <p:nvPr/>
            </p:nvCxnSpPr>
            <p:spPr>
              <a:xfrm>
                <a:off x="1449154"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26" name="Shape 726"/>
              <p:cNvCxnSpPr/>
              <p:nvPr/>
            </p:nvCxnSpPr>
            <p:spPr>
              <a:xfrm>
                <a:off x="2665982"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27" name="Shape 727"/>
              <p:cNvCxnSpPr/>
              <p:nvPr/>
            </p:nvCxnSpPr>
            <p:spPr>
              <a:xfrm>
                <a:off x="3885119"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28" name="Shape 728"/>
              <p:cNvCxnSpPr/>
              <p:nvPr/>
            </p:nvCxnSpPr>
            <p:spPr>
              <a:xfrm>
                <a:off x="5106501"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grpSp>
            <p:nvGrpSpPr>
              <p:cNvPr id="729" name="Shape 729"/>
              <p:cNvGrpSpPr/>
              <p:nvPr/>
            </p:nvGrpSpPr>
            <p:grpSpPr>
              <a:xfrm>
                <a:off x="6327885" y="0"/>
                <a:ext cx="5864211" cy="5898600"/>
                <a:chOff x="6327885" y="0"/>
                <a:chExt cx="5864211" cy="5898600"/>
              </a:xfrm>
            </p:grpSpPr>
            <p:cxnSp>
              <p:nvCxnSpPr>
                <p:cNvPr id="730" name="Shape 730"/>
                <p:cNvCxnSpPr/>
                <p:nvPr/>
              </p:nvCxnSpPr>
              <p:spPr>
                <a:xfrm>
                  <a:off x="6327885" y="0"/>
                  <a:ext cx="5864100" cy="5898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31" name="Shape 731"/>
                <p:cNvCxnSpPr/>
                <p:nvPr/>
              </p:nvCxnSpPr>
              <p:spPr>
                <a:xfrm>
                  <a:off x="7549267" y="0"/>
                  <a:ext cx="4642800" cy="46725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32" name="Shape 732"/>
                <p:cNvCxnSpPr/>
                <p:nvPr/>
              </p:nvCxnSpPr>
              <p:spPr>
                <a:xfrm>
                  <a:off x="8772996" y="0"/>
                  <a:ext cx="3419100" cy="3456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33" name="Shape 733"/>
                <p:cNvCxnSpPr/>
                <p:nvPr/>
              </p:nvCxnSpPr>
              <p:spPr>
                <a:xfrm>
                  <a:off x="9982200" y="0"/>
                  <a:ext cx="2209800" cy="2226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34" name="Shape 734"/>
                <p:cNvCxnSpPr/>
                <p:nvPr/>
              </p:nvCxnSpPr>
              <p:spPr>
                <a:xfrm>
                  <a:off x="11199018" y="0"/>
                  <a:ext cx="993000" cy="1002600"/>
                </a:xfrm>
                <a:prstGeom prst="straightConnector1">
                  <a:avLst/>
                </a:prstGeom>
                <a:noFill/>
                <a:ln w="9525" cap="flat" cmpd="sng">
                  <a:solidFill>
                    <a:srgbClr val="A43E27">
                      <a:alpha val="24710"/>
                    </a:srgbClr>
                  </a:solidFill>
                  <a:prstDash val="solid"/>
                  <a:miter/>
                  <a:headEnd type="none" w="med" len="med"/>
                  <a:tailEnd type="none" w="med" len="med"/>
                </a:ln>
              </p:spPr>
            </p:cxnSp>
          </p:grpSp>
          <p:cxnSp>
            <p:nvCxnSpPr>
              <p:cNvPr id="735" name="Shape 735"/>
              <p:cNvCxnSpPr/>
              <p:nvPr/>
            </p:nvCxnSpPr>
            <p:spPr>
              <a:xfrm rot="10800000">
                <a:off x="110" y="1012197"/>
                <a:ext cx="5828700" cy="58458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36" name="Shape 736"/>
              <p:cNvCxnSpPr/>
              <p:nvPr/>
            </p:nvCxnSpPr>
            <p:spPr>
              <a:xfrm rot="10800000">
                <a:off x="-119" y="2227197"/>
                <a:ext cx="4614900" cy="46308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37" name="Shape 737"/>
              <p:cNvCxnSpPr/>
              <p:nvPr/>
            </p:nvCxnSpPr>
            <p:spPr>
              <a:xfrm rot="10800000">
                <a:off x="17" y="3432297"/>
                <a:ext cx="3398400" cy="34257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38" name="Shape 738"/>
              <p:cNvCxnSpPr/>
              <p:nvPr/>
            </p:nvCxnSpPr>
            <p:spPr>
              <a:xfrm rot="10800000">
                <a:off x="-105" y="4651497"/>
                <a:ext cx="2196600" cy="22065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39" name="Shape 739"/>
              <p:cNvCxnSpPr/>
              <p:nvPr/>
            </p:nvCxnSpPr>
            <p:spPr>
              <a:xfrm rot="10800000">
                <a:off x="1" y="5864397"/>
                <a:ext cx="987000" cy="993600"/>
              </a:xfrm>
              <a:prstGeom prst="straightConnector1">
                <a:avLst/>
              </a:prstGeom>
              <a:noFill/>
              <a:ln w="9525" cap="flat" cmpd="sng">
                <a:solidFill>
                  <a:srgbClr val="A43E27">
                    <a:alpha val="24710"/>
                  </a:srgbClr>
                </a:solidFill>
                <a:prstDash val="solid"/>
                <a:miter/>
                <a:headEnd type="none" w="med" len="med"/>
                <a:tailEnd type="none" w="med" len="med"/>
              </a:ln>
            </p:spPr>
          </p:cxnSp>
        </p:grpSp>
        <p:grpSp>
          <p:nvGrpSpPr>
            <p:cNvPr id="740" name="Shape 740"/>
            <p:cNvGrpSpPr/>
            <p:nvPr/>
          </p:nvGrpSpPr>
          <p:grpSpPr>
            <a:xfrm flipH="1">
              <a:off x="-96" y="0"/>
              <a:ext cx="12192216" cy="6858000"/>
              <a:chOff x="-119" y="0"/>
              <a:chExt cx="12192216" cy="6858000"/>
            </a:xfrm>
          </p:grpSpPr>
          <p:cxnSp>
            <p:nvCxnSpPr>
              <p:cNvPr id="741" name="Shape 741"/>
              <p:cNvCxnSpPr/>
              <p:nvPr/>
            </p:nvCxnSpPr>
            <p:spPr>
              <a:xfrm>
                <a:off x="225425"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42" name="Shape 742"/>
              <p:cNvCxnSpPr/>
              <p:nvPr/>
            </p:nvCxnSpPr>
            <p:spPr>
              <a:xfrm>
                <a:off x="1449154"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43" name="Shape 743"/>
              <p:cNvCxnSpPr/>
              <p:nvPr/>
            </p:nvCxnSpPr>
            <p:spPr>
              <a:xfrm>
                <a:off x="2665982"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44" name="Shape 744"/>
              <p:cNvCxnSpPr/>
              <p:nvPr/>
            </p:nvCxnSpPr>
            <p:spPr>
              <a:xfrm>
                <a:off x="3885119"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45" name="Shape 745"/>
              <p:cNvCxnSpPr/>
              <p:nvPr/>
            </p:nvCxnSpPr>
            <p:spPr>
              <a:xfrm>
                <a:off x="5150644"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grpSp>
            <p:nvGrpSpPr>
              <p:cNvPr id="746" name="Shape 746"/>
              <p:cNvGrpSpPr/>
              <p:nvPr/>
            </p:nvGrpSpPr>
            <p:grpSpPr>
              <a:xfrm>
                <a:off x="6327885" y="0"/>
                <a:ext cx="5864211" cy="5898600"/>
                <a:chOff x="6327885" y="0"/>
                <a:chExt cx="5864211" cy="5898600"/>
              </a:xfrm>
            </p:grpSpPr>
            <p:cxnSp>
              <p:nvCxnSpPr>
                <p:cNvPr id="747" name="Shape 747"/>
                <p:cNvCxnSpPr/>
                <p:nvPr/>
              </p:nvCxnSpPr>
              <p:spPr>
                <a:xfrm>
                  <a:off x="6327885" y="0"/>
                  <a:ext cx="5864100" cy="5898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48" name="Shape 748"/>
                <p:cNvCxnSpPr/>
                <p:nvPr/>
              </p:nvCxnSpPr>
              <p:spPr>
                <a:xfrm>
                  <a:off x="7549267" y="0"/>
                  <a:ext cx="4642800" cy="46725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49" name="Shape 749"/>
                <p:cNvCxnSpPr/>
                <p:nvPr/>
              </p:nvCxnSpPr>
              <p:spPr>
                <a:xfrm>
                  <a:off x="8772996" y="0"/>
                  <a:ext cx="3419100" cy="3456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50" name="Shape 750"/>
                <p:cNvCxnSpPr/>
                <p:nvPr/>
              </p:nvCxnSpPr>
              <p:spPr>
                <a:xfrm>
                  <a:off x="9982200" y="0"/>
                  <a:ext cx="2209800" cy="2226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51" name="Shape 751"/>
                <p:cNvCxnSpPr/>
                <p:nvPr/>
              </p:nvCxnSpPr>
              <p:spPr>
                <a:xfrm>
                  <a:off x="11199018" y="0"/>
                  <a:ext cx="993000" cy="1002600"/>
                </a:xfrm>
                <a:prstGeom prst="straightConnector1">
                  <a:avLst/>
                </a:prstGeom>
                <a:noFill/>
                <a:ln w="9525" cap="flat" cmpd="sng">
                  <a:solidFill>
                    <a:srgbClr val="A43E27">
                      <a:alpha val="24710"/>
                    </a:srgbClr>
                  </a:solidFill>
                  <a:prstDash val="solid"/>
                  <a:miter/>
                  <a:headEnd type="none" w="med" len="med"/>
                  <a:tailEnd type="none" w="med" len="med"/>
                </a:ln>
              </p:spPr>
            </p:cxnSp>
          </p:grpSp>
          <p:cxnSp>
            <p:nvCxnSpPr>
              <p:cNvPr id="752" name="Shape 752"/>
              <p:cNvCxnSpPr/>
              <p:nvPr/>
            </p:nvCxnSpPr>
            <p:spPr>
              <a:xfrm rot="10800000">
                <a:off x="110" y="1012197"/>
                <a:ext cx="5828700" cy="58458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53" name="Shape 753"/>
              <p:cNvCxnSpPr/>
              <p:nvPr/>
            </p:nvCxnSpPr>
            <p:spPr>
              <a:xfrm rot="10800000">
                <a:off x="-119" y="2227197"/>
                <a:ext cx="4614900" cy="46308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54" name="Shape 754"/>
              <p:cNvCxnSpPr/>
              <p:nvPr/>
            </p:nvCxnSpPr>
            <p:spPr>
              <a:xfrm rot="10800000">
                <a:off x="17" y="3432297"/>
                <a:ext cx="3398400" cy="34257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55" name="Shape 755"/>
              <p:cNvCxnSpPr/>
              <p:nvPr/>
            </p:nvCxnSpPr>
            <p:spPr>
              <a:xfrm rot="10800000">
                <a:off x="-105" y="4651497"/>
                <a:ext cx="2196600" cy="22065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56" name="Shape 756"/>
              <p:cNvCxnSpPr/>
              <p:nvPr/>
            </p:nvCxnSpPr>
            <p:spPr>
              <a:xfrm rot="10800000">
                <a:off x="1" y="5864397"/>
                <a:ext cx="987000" cy="993600"/>
              </a:xfrm>
              <a:prstGeom prst="straightConnector1">
                <a:avLst/>
              </a:prstGeom>
              <a:noFill/>
              <a:ln w="9525" cap="flat" cmpd="sng">
                <a:solidFill>
                  <a:srgbClr val="A43E27">
                    <a:alpha val="24710"/>
                  </a:srgbClr>
                </a:solidFill>
                <a:prstDash val="solid"/>
                <a:miter/>
                <a:headEnd type="none" w="med" len="med"/>
                <a:tailEnd type="none" w="med" len="med"/>
              </a:ln>
            </p:spPr>
          </p:cxnSp>
        </p:grpSp>
      </p:grpSp>
      <p:sp>
        <p:nvSpPr>
          <p:cNvPr id="757" name="Shape 757"/>
          <p:cNvSpPr/>
          <p:nvPr/>
        </p:nvSpPr>
        <p:spPr>
          <a:xfrm>
            <a:off x="0" y="0"/>
            <a:ext cx="7315200" cy="6858000"/>
          </a:xfrm>
          <a:prstGeom prst="rect">
            <a:avLst/>
          </a:prstGeom>
          <a:gradFill>
            <a:gsLst>
              <a:gs pos="0">
                <a:schemeClr val="lt1"/>
              </a:gs>
              <a:gs pos="69000">
                <a:schemeClr val="lt1"/>
              </a:gs>
              <a:gs pos="100000">
                <a:srgbClr val="F2F2F2"/>
              </a:gs>
            </a:gsLst>
            <a:path path="circle">
              <a:fillToRect l="50000" t="50000" r="50000" b="50000"/>
            </a:path>
            <a:tileRect/>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58" name="Shape 758"/>
          <p:cNvSpPr txBox="1">
            <a:spLocks noGrp="1"/>
          </p:cNvSpPr>
          <p:nvPr>
            <p:ph type="title"/>
          </p:nvPr>
        </p:nvSpPr>
        <p:spPr>
          <a:xfrm>
            <a:off x="7913152" y="571500"/>
            <a:ext cx="3657600" cy="21972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2600" b="1"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59" name="Shape 759"/>
          <p:cNvSpPr txBox="1">
            <a:spLocks noGrp="1"/>
          </p:cNvSpPr>
          <p:nvPr>
            <p:ph type="body" idx="1"/>
          </p:nvPr>
        </p:nvSpPr>
        <p:spPr>
          <a:xfrm>
            <a:off x="543197" y="571500"/>
            <a:ext cx="6217800" cy="5715000"/>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63500" algn="l" rtl="0">
              <a:lnSpc>
                <a:spcPct val="90000"/>
              </a:lnSpc>
              <a:spcBef>
                <a:spcPts val="600"/>
              </a:spcBef>
              <a:buClr>
                <a:schemeClr val="accent1"/>
              </a:buClr>
              <a:buSzPct val="100000"/>
              <a:buFont typeface="Arial"/>
              <a:buChar char="▪"/>
              <a:defRPr sz="2000" b="0" i="0" u="none" strike="noStrike" cap="none">
                <a:solidFill>
                  <a:schemeClr val="dk1"/>
                </a:solidFill>
                <a:latin typeface="Arial"/>
                <a:ea typeface="Arial"/>
                <a:cs typeface="Arial"/>
                <a:sym typeface="Arial"/>
              </a:defRPr>
            </a:lvl6pPr>
            <a:lvl7pPr marL="1600200" marR="0" lvl="6" indent="-63500" algn="l" rtl="0">
              <a:lnSpc>
                <a:spcPct val="90000"/>
              </a:lnSpc>
              <a:spcBef>
                <a:spcPts val="600"/>
              </a:spcBef>
              <a:buClr>
                <a:schemeClr val="accent1"/>
              </a:buClr>
              <a:buSzPct val="100000"/>
              <a:buFont typeface="Arial"/>
              <a:buChar char="▪"/>
              <a:defRPr sz="2000" b="0" i="0" u="none" strike="noStrike" cap="none">
                <a:solidFill>
                  <a:schemeClr val="dk1"/>
                </a:solidFill>
                <a:latin typeface="Arial"/>
                <a:ea typeface="Arial"/>
                <a:cs typeface="Arial"/>
                <a:sym typeface="Arial"/>
              </a:defRPr>
            </a:lvl7pPr>
            <a:lvl8pPr marL="1828800" marR="0" lvl="7" indent="-63500" algn="l" rtl="0">
              <a:lnSpc>
                <a:spcPct val="90000"/>
              </a:lnSpc>
              <a:spcBef>
                <a:spcPts val="600"/>
              </a:spcBef>
              <a:buClr>
                <a:schemeClr val="accent1"/>
              </a:buClr>
              <a:buSzPct val="100000"/>
              <a:buFont typeface="Arial"/>
              <a:buChar char="▪"/>
              <a:defRPr sz="2000" b="0" i="0" u="none" strike="noStrike" cap="none">
                <a:solidFill>
                  <a:schemeClr val="dk1"/>
                </a:solidFill>
                <a:latin typeface="Arial"/>
                <a:ea typeface="Arial"/>
                <a:cs typeface="Arial"/>
                <a:sym typeface="Arial"/>
              </a:defRPr>
            </a:lvl8pPr>
            <a:lvl9pPr marL="2057400" marR="0" lvl="8" indent="-63500" algn="l" rtl="0">
              <a:lnSpc>
                <a:spcPct val="90000"/>
              </a:lnSpc>
              <a:spcBef>
                <a:spcPts val="600"/>
              </a:spcBef>
              <a:buClr>
                <a:schemeClr val="accent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60" name="Shape 760"/>
          <p:cNvSpPr txBox="1">
            <a:spLocks noGrp="1"/>
          </p:cNvSpPr>
          <p:nvPr>
            <p:ph type="body" idx="2"/>
          </p:nvPr>
        </p:nvSpPr>
        <p:spPr>
          <a:xfrm>
            <a:off x="7923952" y="2995011"/>
            <a:ext cx="3657600" cy="2286000"/>
          </a:xfrm>
          <a:prstGeom prst="rect">
            <a:avLst/>
          </a:prstGeom>
          <a:noFill/>
          <a:ln>
            <a:noFill/>
          </a:ln>
        </p:spPr>
        <p:txBody>
          <a:bodyPr lIns="91425" tIns="91425" rIns="91425" bIns="91425" anchor="t" anchorCtr="0"/>
          <a:lstStyle>
            <a:lvl1pPr marL="0" marR="0" lvl="0" indent="0" algn="l" rtl="0">
              <a:lnSpc>
                <a:spcPct val="90000"/>
              </a:lnSpc>
              <a:spcBef>
                <a:spcPts val="1200"/>
              </a:spcBef>
              <a:buClr>
                <a:schemeClr val="accent1"/>
              </a:buClr>
              <a:buFont typeface="Arial"/>
              <a:buNone/>
              <a:defRPr sz="1600" b="0" i="0" u="none" strike="noStrike" cap="none">
                <a:solidFill>
                  <a:schemeClr val="lt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1200" b="0" i="0" u="none" strike="noStrike" cap="none">
                <a:solidFill>
                  <a:schemeClr val="dk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1000" b="0" i="0" u="none" strike="noStrike" cap="none">
                <a:solidFill>
                  <a:schemeClr val="dk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9pPr>
          </a:lstStyle>
          <a:p>
            <a:endParaRPr/>
          </a:p>
        </p:txBody>
      </p:sp>
      <p:cxnSp>
        <p:nvCxnSpPr>
          <p:cNvPr id="761" name="Shape 761"/>
          <p:cNvCxnSpPr/>
          <p:nvPr/>
        </p:nvCxnSpPr>
        <p:spPr>
          <a:xfrm>
            <a:off x="7923089" y="2895600"/>
            <a:ext cx="3659400" cy="0"/>
          </a:xfrm>
          <a:prstGeom prst="straightConnector1">
            <a:avLst/>
          </a:prstGeom>
          <a:noFill/>
          <a:ln w="19050" cap="flat" cmpd="sng">
            <a:solidFill>
              <a:schemeClr val="lt1"/>
            </a:solidFill>
            <a:prstDash val="solid"/>
            <a:miter/>
            <a:headEnd type="none" w="med" len="med"/>
            <a:tailEnd type="none" w="med" len="med"/>
          </a:ln>
        </p:spPr>
      </p:cxnSp>
      <p:sp>
        <p:nvSpPr>
          <p:cNvPr id="762" name="Shape 762"/>
          <p:cNvSpPr txBox="1">
            <a:spLocks noGrp="1"/>
          </p:cNvSpPr>
          <p:nvPr>
            <p:ph type="dt" idx="10"/>
          </p:nvPr>
        </p:nvSpPr>
        <p:spPr>
          <a:xfrm>
            <a:off x="9294042" y="6289678"/>
            <a:ext cx="966000" cy="2223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63" name="Shape 763"/>
          <p:cNvSpPr txBox="1">
            <a:spLocks noGrp="1"/>
          </p:cNvSpPr>
          <p:nvPr>
            <p:ph type="ftr" idx="11"/>
          </p:nvPr>
        </p:nvSpPr>
        <p:spPr>
          <a:xfrm>
            <a:off x="609600" y="6289678"/>
            <a:ext cx="6128100" cy="2223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64" name="Shape 764"/>
          <p:cNvSpPr txBox="1">
            <a:spLocks noGrp="1"/>
          </p:cNvSpPr>
          <p:nvPr>
            <p:ph type="sldNum" idx="12"/>
          </p:nvPr>
        </p:nvSpPr>
        <p:spPr>
          <a:xfrm>
            <a:off x="10665310" y="6289678"/>
            <a:ext cx="918900" cy="2223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de-DE" sz="800" b="0" i="0" u="none" strike="noStrike" cap="none">
                <a:solidFill>
                  <a:srgbClr val="959595"/>
                </a:solidFill>
                <a:latin typeface="Arial"/>
                <a:ea typeface="Arial"/>
                <a:cs typeface="Arial"/>
                <a:sym typeface="Arial"/>
              </a:rPr>
              <a:t>‹Nr.›</a:t>
            </a:fld>
            <a:endParaRPr lang="de-DE"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cSld name="Bild mit Überschrift">
    <p:bg>
      <p:bgPr>
        <a:gradFill>
          <a:gsLst>
            <a:gs pos="0">
              <a:schemeClr val="accent1"/>
            </a:gs>
            <a:gs pos="100000">
              <a:srgbClr val="AF4329"/>
            </a:gs>
          </a:gsLst>
          <a:path path="circle">
            <a:fillToRect l="50000" t="50000" r="50000" b="50000"/>
          </a:path>
          <a:tileRect/>
        </a:gradFill>
        <a:effectLst/>
      </p:bgPr>
    </p:bg>
    <p:spTree>
      <p:nvGrpSpPr>
        <p:cNvPr id="1" name="Shape 765"/>
        <p:cNvGrpSpPr/>
        <p:nvPr/>
      </p:nvGrpSpPr>
      <p:grpSpPr>
        <a:xfrm>
          <a:off x="0" y="0"/>
          <a:ext cx="0" cy="0"/>
          <a:chOff x="0" y="0"/>
          <a:chExt cx="0" cy="0"/>
        </a:xfrm>
      </p:grpSpPr>
      <p:grpSp>
        <p:nvGrpSpPr>
          <p:cNvPr id="766" name="Shape 766"/>
          <p:cNvGrpSpPr/>
          <p:nvPr/>
        </p:nvGrpSpPr>
        <p:grpSpPr>
          <a:xfrm>
            <a:off x="-119" y="0"/>
            <a:ext cx="12192239" cy="6858000"/>
            <a:chOff x="-119" y="0"/>
            <a:chExt cx="12192239" cy="6858000"/>
          </a:xfrm>
        </p:grpSpPr>
        <p:cxnSp>
          <p:nvCxnSpPr>
            <p:cNvPr id="767" name="Shape 767"/>
            <p:cNvCxnSpPr/>
            <p:nvPr/>
          </p:nvCxnSpPr>
          <p:spPr>
            <a:xfrm>
              <a:off x="610193"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68" name="Shape 768"/>
            <p:cNvCxnSpPr/>
            <p:nvPr/>
          </p:nvCxnSpPr>
          <p:spPr>
            <a:xfrm>
              <a:off x="1829332"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69" name="Shape 769"/>
            <p:cNvCxnSpPr/>
            <p:nvPr/>
          </p:nvCxnSpPr>
          <p:spPr>
            <a:xfrm>
              <a:off x="3048469"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70" name="Shape 770"/>
            <p:cNvCxnSpPr/>
            <p:nvPr/>
          </p:nvCxnSpPr>
          <p:spPr>
            <a:xfrm>
              <a:off x="4267607"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71" name="Shape 771"/>
            <p:cNvCxnSpPr/>
            <p:nvPr/>
          </p:nvCxnSpPr>
          <p:spPr>
            <a:xfrm>
              <a:off x="5486746"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72" name="Shape 772"/>
            <p:cNvCxnSpPr/>
            <p:nvPr/>
          </p:nvCxnSpPr>
          <p:spPr>
            <a:xfrm>
              <a:off x="6705884"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73" name="Shape 773"/>
            <p:cNvCxnSpPr/>
            <p:nvPr/>
          </p:nvCxnSpPr>
          <p:spPr>
            <a:xfrm>
              <a:off x="7925021"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74" name="Shape 774"/>
            <p:cNvCxnSpPr/>
            <p:nvPr/>
          </p:nvCxnSpPr>
          <p:spPr>
            <a:xfrm>
              <a:off x="9144160"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75" name="Shape 775"/>
            <p:cNvCxnSpPr/>
            <p:nvPr/>
          </p:nvCxnSpPr>
          <p:spPr>
            <a:xfrm>
              <a:off x="10363297"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76" name="Shape 776"/>
            <p:cNvCxnSpPr/>
            <p:nvPr/>
          </p:nvCxnSpPr>
          <p:spPr>
            <a:xfrm>
              <a:off x="11582435"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77" name="Shape 777"/>
            <p:cNvCxnSpPr/>
            <p:nvPr/>
          </p:nvCxnSpPr>
          <p:spPr>
            <a:xfrm>
              <a:off x="2819" y="386485"/>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78" name="Shape 778"/>
            <p:cNvCxnSpPr/>
            <p:nvPr/>
          </p:nvCxnSpPr>
          <p:spPr>
            <a:xfrm>
              <a:off x="2819" y="1611180"/>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79" name="Shape 779"/>
            <p:cNvCxnSpPr/>
            <p:nvPr/>
          </p:nvCxnSpPr>
          <p:spPr>
            <a:xfrm>
              <a:off x="2819" y="2835876"/>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80" name="Shape 780"/>
            <p:cNvCxnSpPr/>
            <p:nvPr/>
          </p:nvCxnSpPr>
          <p:spPr>
            <a:xfrm>
              <a:off x="2819" y="4060573"/>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81" name="Shape 781"/>
            <p:cNvCxnSpPr/>
            <p:nvPr/>
          </p:nvCxnSpPr>
          <p:spPr>
            <a:xfrm>
              <a:off x="2819" y="5285269"/>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82" name="Shape 782"/>
            <p:cNvCxnSpPr/>
            <p:nvPr/>
          </p:nvCxnSpPr>
          <p:spPr>
            <a:xfrm>
              <a:off x="2819" y="6509964"/>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grpSp>
          <p:nvGrpSpPr>
            <p:cNvPr id="783" name="Shape 783"/>
            <p:cNvGrpSpPr/>
            <p:nvPr/>
          </p:nvGrpSpPr>
          <p:grpSpPr>
            <a:xfrm>
              <a:off x="-119" y="0"/>
              <a:ext cx="12192216" cy="6858000"/>
              <a:chOff x="-119" y="0"/>
              <a:chExt cx="12192216" cy="6858000"/>
            </a:xfrm>
          </p:grpSpPr>
          <p:cxnSp>
            <p:nvCxnSpPr>
              <p:cNvPr id="784" name="Shape 784"/>
              <p:cNvCxnSpPr/>
              <p:nvPr/>
            </p:nvCxnSpPr>
            <p:spPr>
              <a:xfrm>
                <a:off x="225425"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85" name="Shape 785"/>
              <p:cNvCxnSpPr/>
              <p:nvPr/>
            </p:nvCxnSpPr>
            <p:spPr>
              <a:xfrm>
                <a:off x="1449154"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86" name="Shape 786"/>
              <p:cNvCxnSpPr/>
              <p:nvPr/>
            </p:nvCxnSpPr>
            <p:spPr>
              <a:xfrm>
                <a:off x="2665982"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87" name="Shape 787"/>
              <p:cNvCxnSpPr/>
              <p:nvPr/>
            </p:nvCxnSpPr>
            <p:spPr>
              <a:xfrm>
                <a:off x="3885119"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88" name="Shape 788"/>
              <p:cNvCxnSpPr/>
              <p:nvPr/>
            </p:nvCxnSpPr>
            <p:spPr>
              <a:xfrm>
                <a:off x="5106501"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grpSp>
            <p:nvGrpSpPr>
              <p:cNvPr id="789" name="Shape 789"/>
              <p:cNvGrpSpPr/>
              <p:nvPr/>
            </p:nvGrpSpPr>
            <p:grpSpPr>
              <a:xfrm>
                <a:off x="6327885" y="0"/>
                <a:ext cx="5864211" cy="5898600"/>
                <a:chOff x="6327885" y="0"/>
                <a:chExt cx="5864211" cy="5898600"/>
              </a:xfrm>
            </p:grpSpPr>
            <p:cxnSp>
              <p:nvCxnSpPr>
                <p:cNvPr id="790" name="Shape 790"/>
                <p:cNvCxnSpPr/>
                <p:nvPr/>
              </p:nvCxnSpPr>
              <p:spPr>
                <a:xfrm>
                  <a:off x="6327885" y="0"/>
                  <a:ext cx="5864100" cy="5898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91" name="Shape 791"/>
                <p:cNvCxnSpPr/>
                <p:nvPr/>
              </p:nvCxnSpPr>
              <p:spPr>
                <a:xfrm>
                  <a:off x="7549267" y="0"/>
                  <a:ext cx="4642800" cy="46725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92" name="Shape 792"/>
                <p:cNvCxnSpPr/>
                <p:nvPr/>
              </p:nvCxnSpPr>
              <p:spPr>
                <a:xfrm>
                  <a:off x="8772996" y="0"/>
                  <a:ext cx="3419100" cy="3456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93" name="Shape 793"/>
                <p:cNvCxnSpPr/>
                <p:nvPr/>
              </p:nvCxnSpPr>
              <p:spPr>
                <a:xfrm>
                  <a:off x="9982200" y="0"/>
                  <a:ext cx="2209800" cy="2226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94" name="Shape 794"/>
                <p:cNvCxnSpPr/>
                <p:nvPr/>
              </p:nvCxnSpPr>
              <p:spPr>
                <a:xfrm>
                  <a:off x="11199018" y="0"/>
                  <a:ext cx="993000" cy="1002600"/>
                </a:xfrm>
                <a:prstGeom prst="straightConnector1">
                  <a:avLst/>
                </a:prstGeom>
                <a:noFill/>
                <a:ln w="9525" cap="flat" cmpd="sng">
                  <a:solidFill>
                    <a:srgbClr val="A43E27">
                      <a:alpha val="24710"/>
                    </a:srgbClr>
                  </a:solidFill>
                  <a:prstDash val="solid"/>
                  <a:miter/>
                  <a:headEnd type="none" w="med" len="med"/>
                  <a:tailEnd type="none" w="med" len="med"/>
                </a:ln>
              </p:spPr>
            </p:cxnSp>
          </p:grpSp>
          <p:cxnSp>
            <p:nvCxnSpPr>
              <p:cNvPr id="795" name="Shape 795"/>
              <p:cNvCxnSpPr/>
              <p:nvPr/>
            </p:nvCxnSpPr>
            <p:spPr>
              <a:xfrm rot="10800000">
                <a:off x="110" y="1012197"/>
                <a:ext cx="5828700" cy="58458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96" name="Shape 796"/>
              <p:cNvCxnSpPr/>
              <p:nvPr/>
            </p:nvCxnSpPr>
            <p:spPr>
              <a:xfrm rot="10800000">
                <a:off x="-119" y="2227197"/>
                <a:ext cx="4614900" cy="46308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97" name="Shape 797"/>
              <p:cNvCxnSpPr/>
              <p:nvPr/>
            </p:nvCxnSpPr>
            <p:spPr>
              <a:xfrm rot="10800000">
                <a:off x="17" y="3432297"/>
                <a:ext cx="3398400" cy="34257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98" name="Shape 798"/>
              <p:cNvCxnSpPr/>
              <p:nvPr/>
            </p:nvCxnSpPr>
            <p:spPr>
              <a:xfrm rot="10800000">
                <a:off x="-105" y="4651497"/>
                <a:ext cx="2196600" cy="22065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799" name="Shape 799"/>
              <p:cNvCxnSpPr/>
              <p:nvPr/>
            </p:nvCxnSpPr>
            <p:spPr>
              <a:xfrm rot="10800000">
                <a:off x="1" y="5864397"/>
                <a:ext cx="987000" cy="993600"/>
              </a:xfrm>
              <a:prstGeom prst="straightConnector1">
                <a:avLst/>
              </a:prstGeom>
              <a:noFill/>
              <a:ln w="9525" cap="flat" cmpd="sng">
                <a:solidFill>
                  <a:srgbClr val="A43E27">
                    <a:alpha val="24710"/>
                  </a:srgbClr>
                </a:solidFill>
                <a:prstDash val="solid"/>
                <a:miter/>
                <a:headEnd type="none" w="med" len="med"/>
                <a:tailEnd type="none" w="med" len="med"/>
              </a:ln>
            </p:spPr>
          </p:cxnSp>
        </p:grpSp>
        <p:grpSp>
          <p:nvGrpSpPr>
            <p:cNvPr id="800" name="Shape 800"/>
            <p:cNvGrpSpPr/>
            <p:nvPr/>
          </p:nvGrpSpPr>
          <p:grpSpPr>
            <a:xfrm flipH="1">
              <a:off x="-96" y="0"/>
              <a:ext cx="12192216" cy="6858000"/>
              <a:chOff x="-119" y="0"/>
              <a:chExt cx="12192216" cy="6858000"/>
            </a:xfrm>
          </p:grpSpPr>
          <p:cxnSp>
            <p:nvCxnSpPr>
              <p:cNvPr id="801" name="Shape 801"/>
              <p:cNvCxnSpPr/>
              <p:nvPr/>
            </p:nvCxnSpPr>
            <p:spPr>
              <a:xfrm>
                <a:off x="225425"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02" name="Shape 802"/>
              <p:cNvCxnSpPr/>
              <p:nvPr/>
            </p:nvCxnSpPr>
            <p:spPr>
              <a:xfrm>
                <a:off x="1449154"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03" name="Shape 803"/>
              <p:cNvCxnSpPr/>
              <p:nvPr/>
            </p:nvCxnSpPr>
            <p:spPr>
              <a:xfrm>
                <a:off x="2665982"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04" name="Shape 804"/>
              <p:cNvCxnSpPr/>
              <p:nvPr/>
            </p:nvCxnSpPr>
            <p:spPr>
              <a:xfrm>
                <a:off x="3885119"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05" name="Shape 805"/>
              <p:cNvCxnSpPr/>
              <p:nvPr/>
            </p:nvCxnSpPr>
            <p:spPr>
              <a:xfrm>
                <a:off x="5150644"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grpSp>
            <p:nvGrpSpPr>
              <p:cNvPr id="806" name="Shape 806"/>
              <p:cNvGrpSpPr/>
              <p:nvPr/>
            </p:nvGrpSpPr>
            <p:grpSpPr>
              <a:xfrm>
                <a:off x="6327885" y="0"/>
                <a:ext cx="5864211" cy="5898600"/>
                <a:chOff x="6327885" y="0"/>
                <a:chExt cx="5864211" cy="5898600"/>
              </a:xfrm>
            </p:grpSpPr>
            <p:cxnSp>
              <p:nvCxnSpPr>
                <p:cNvPr id="807" name="Shape 807"/>
                <p:cNvCxnSpPr/>
                <p:nvPr/>
              </p:nvCxnSpPr>
              <p:spPr>
                <a:xfrm>
                  <a:off x="6327885" y="0"/>
                  <a:ext cx="5864100" cy="5898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08" name="Shape 808"/>
                <p:cNvCxnSpPr/>
                <p:nvPr/>
              </p:nvCxnSpPr>
              <p:spPr>
                <a:xfrm>
                  <a:off x="7549267" y="0"/>
                  <a:ext cx="4642800" cy="46725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09" name="Shape 809"/>
                <p:cNvCxnSpPr/>
                <p:nvPr/>
              </p:nvCxnSpPr>
              <p:spPr>
                <a:xfrm>
                  <a:off x="8772996" y="0"/>
                  <a:ext cx="3419100" cy="3456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10" name="Shape 810"/>
                <p:cNvCxnSpPr/>
                <p:nvPr/>
              </p:nvCxnSpPr>
              <p:spPr>
                <a:xfrm>
                  <a:off x="9982200" y="0"/>
                  <a:ext cx="2209800" cy="2226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11" name="Shape 811"/>
                <p:cNvCxnSpPr/>
                <p:nvPr/>
              </p:nvCxnSpPr>
              <p:spPr>
                <a:xfrm>
                  <a:off x="11199018" y="0"/>
                  <a:ext cx="993000" cy="1002600"/>
                </a:xfrm>
                <a:prstGeom prst="straightConnector1">
                  <a:avLst/>
                </a:prstGeom>
                <a:noFill/>
                <a:ln w="9525" cap="flat" cmpd="sng">
                  <a:solidFill>
                    <a:srgbClr val="A43E27">
                      <a:alpha val="24710"/>
                    </a:srgbClr>
                  </a:solidFill>
                  <a:prstDash val="solid"/>
                  <a:miter/>
                  <a:headEnd type="none" w="med" len="med"/>
                  <a:tailEnd type="none" w="med" len="med"/>
                </a:ln>
              </p:spPr>
            </p:cxnSp>
          </p:grpSp>
          <p:cxnSp>
            <p:nvCxnSpPr>
              <p:cNvPr id="812" name="Shape 812"/>
              <p:cNvCxnSpPr/>
              <p:nvPr/>
            </p:nvCxnSpPr>
            <p:spPr>
              <a:xfrm rot="10800000">
                <a:off x="110" y="1012197"/>
                <a:ext cx="5828700" cy="58458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13" name="Shape 813"/>
              <p:cNvCxnSpPr/>
              <p:nvPr/>
            </p:nvCxnSpPr>
            <p:spPr>
              <a:xfrm rot="10800000">
                <a:off x="-119" y="2227197"/>
                <a:ext cx="4614900" cy="46308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14" name="Shape 814"/>
              <p:cNvCxnSpPr/>
              <p:nvPr/>
            </p:nvCxnSpPr>
            <p:spPr>
              <a:xfrm rot="10800000">
                <a:off x="17" y="3432297"/>
                <a:ext cx="3398400" cy="34257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15" name="Shape 815"/>
              <p:cNvCxnSpPr/>
              <p:nvPr/>
            </p:nvCxnSpPr>
            <p:spPr>
              <a:xfrm rot="10800000">
                <a:off x="-105" y="4651497"/>
                <a:ext cx="2196600" cy="22065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16" name="Shape 816"/>
              <p:cNvCxnSpPr/>
              <p:nvPr/>
            </p:nvCxnSpPr>
            <p:spPr>
              <a:xfrm rot="10800000">
                <a:off x="1" y="5864397"/>
                <a:ext cx="987000" cy="993600"/>
              </a:xfrm>
              <a:prstGeom prst="straightConnector1">
                <a:avLst/>
              </a:prstGeom>
              <a:noFill/>
              <a:ln w="9525" cap="flat" cmpd="sng">
                <a:solidFill>
                  <a:srgbClr val="A43E27">
                    <a:alpha val="24710"/>
                  </a:srgbClr>
                </a:solidFill>
                <a:prstDash val="solid"/>
                <a:miter/>
                <a:headEnd type="none" w="med" len="med"/>
                <a:tailEnd type="none" w="med" len="med"/>
              </a:ln>
            </p:spPr>
          </p:cxnSp>
        </p:grpSp>
      </p:grpSp>
      <p:sp>
        <p:nvSpPr>
          <p:cNvPr id="817" name="Shape 817"/>
          <p:cNvSpPr/>
          <p:nvPr/>
        </p:nvSpPr>
        <p:spPr>
          <a:xfrm>
            <a:off x="0" y="0"/>
            <a:ext cx="7315200" cy="6858000"/>
          </a:xfrm>
          <a:prstGeom prst="rect">
            <a:avLst/>
          </a:prstGeom>
          <a:gradFill>
            <a:gsLst>
              <a:gs pos="0">
                <a:schemeClr val="lt1"/>
              </a:gs>
              <a:gs pos="69000">
                <a:schemeClr val="lt1"/>
              </a:gs>
              <a:gs pos="100000">
                <a:srgbClr val="F2F2F2"/>
              </a:gs>
            </a:gsLst>
            <a:path path="circle">
              <a:fillToRect l="50000" t="50000" r="50000" b="50000"/>
            </a:path>
            <a:tileRect/>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18" name="Shape 818"/>
          <p:cNvSpPr>
            <a:spLocks noGrp="1"/>
          </p:cNvSpPr>
          <p:nvPr>
            <p:ph type="pic" idx="2"/>
          </p:nvPr>
        </p:nvSpPr>
        <p:spPr>
          <a:xfrm>
            <a:off x="4412" y="-158"/>
            <a:ext cx="7315200" cy="6858000"/>
          </a:xfrm>
          <a:prstGeom prst="rect">
            <a:avLst/>
          </a:prstGeom>
          <a:noFill/>
          <a:ln>
            <a:noFill/>
          </a:ln>
        </p:spPr>
        <p:txBody>
          <a:bodyPr lIns="91425" tIns="91425" rIns="91425" bIns="91425" anchor="t" anchorCtr="0"/>
          <a:lstStyle>
            <a:lvl1pPr marL="0" marR="0" lvl="0" indent="0" algn="ctr" rtl="0">
              <a:lnSpc>
                <a:spcPct val="90000"/>
              </a:lnSpc>
              <a:spcBef>
                <a:spcPts val="1800"/>
              </a:spcBef>
              <a:buClr>
                <a:schemeClr val="accent1"/>
              </a:buClr>
              <a:buFont typeface="Arial"/>
              <a:buNone/>
              <a:defRPr sz="2000" b="0" i="0" u="none" strike="noStrike" cap="none">
                <a:solidFill>
                  <a:schemeClr val="dk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9pPr>
          </a:lstStyle>
          <a:p>
            <a:endParaRPr/>
          </a:p>
        </p:txBody>
      </p:sp>
      <p:cxnSp>
        <p:nvCxnSpPr>
          <p:cNvPr id="819" name="Shape 819"/>
          <p:cNvCxnSpPr/>
          <p:nvPr/>
        </p:nvCxnSpPr>
        <p:spPr>
          <a:xfrm>
            <a:off x="7923089" y="2895600"/>
            <a:ext cx="3659400" cy="0"/>
          </a:xfrm>
          <a:prstGeom prst="straightConnector1">
            <a:avLst/>
          </a:prstGeom>
          <a:noFill/>
          <a:ln w="19050" cap="flat" cmpd="sng">
            <a:solidFill>
              <a:schemeClr val="lt1"/>
            </a:solidFill>
            <a:prstDash val="solid"/>
            <a:miter/>
            <a:headEnd type="none" w="med" len="med"/>
            <a:tailEnd type="none" w="med" len="med"/>
          </a:ln>
        </p:spPr>
      </p:cxnSp>
      <p:sp>
        <p:nvSpPr>
          <p:cNvPr id="820" name="Shape 820"/>
          <p:cNvSpPr txBox="1">
            <a:spLocks noGrp="1"/>
          </p:cNvSpPr>
          <p:nvPr>
            <p:ph type="title"/>
          </p:nvPr>
        </p:nvSpPr>
        <p:spPr>
          <a:xfrm>
            <a:off x="7909560" y="576072"/>
            <a:ext cx="3657600" cy="21945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2600" b="1"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821" name="Shape 821"/>
          <p:cNvSpPr txBox="1">
            <a:spLocks noGrp="1"/>
          </p:cNvSpPr>
          <p:nvPr>
            <p:ph type="body" idx="1"/>
          </p:nvPr>
        </p:nvSpPr>
        <p:spPr>
          <a:xfrm>
            <a:off x="7909560" y="2999232"/>
            <a:ext cx="3657600" cy="2286000"/>
          </a:xfrm>
          <a:prstGeom prst="rect">
            <a:avLst/>
          </a:prstGeom>
          <a:noFill/>
          <a:ln>
            <a:noFill/>
          </a:ln>
        </p:spPr>
        <p:txBody>
          <a:bodyPr lIns="91425" tIns="91425" rIns="91425" bIns="91425" anchor="t" anchorCtr="0"/>
          <a:lstStyle>
            <a:lvl1pPr marL="0" marR="0" lvl="0" indent="0" algn="l" rtl="0">
              <a:lnSpc>
                <a:spcPct val="90000"/>
              </a:lnSpc>
              <a:spcBef>
                <a:spcPts val="1200"/>
              </a:spcBef>
              <a:buClr>
                <a:schemeClr val="accent1"/>
              </a:buClr>
              <a:buFont typeface="Arial"/>
              <a:buNone/>
              <a:defRPr sz="1600" b="0" i="0" u="none" strike="noStrike" cap="none">
                <a:solidFill>
                  <a:schemeClr val="lt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1200" b="0" i="0" u="none" strike="noStrike" cap="none">
                <a:solidFill>
                  <a:schemeClr val="dk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1000" b="0" i="0" u="none" strike="noStrike" cap="none">
                <a:solidFill>
                  <a:schemeClr val="dk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9pPr>
          </a:lstStyle>
          <a:p>
            <a:endParaRPr/>
          </a:p>
        </p:txBody>
      </p:sp>
      <p:sp>
        <p:nvSpPr>
          <p:cNvPr id="822" name="Shape 822"/>
          <p:cNvSpPr txBox="1">
            <a:spLocks noGrp="1"/>
          </p:cNvSpPr>
          <p:nvPr>
            <p:ph type="sldNum" idx="12"/>
          </p:nvPr>
        </p:nvSpPr>
        <p:spPr>
          <a:xfrm>
            <a:off x="11409045" y="6333134"/>
            <a:ext cx="731700" cy="525000"/>
          </a:xfrm>
          <a:prstGeom prst="rect">
            <a:avLst/>
          </a:prstGeom>
        </p:spPr>
        <p:txBody>
          <a:bodyPr lIns="91425" tIns="45700" rIns="91425" bIns="45700" anchor="ctr" anchorCtr="0">
            <a:noAutofit/>
          </a:bodyPr>
          <a:lstStyle/>
          <a:p>
            <a:pPr lvl="0" rtl="0">
              <a:spcBef>
                <a:spcPts val="0"/>
              </a:spcBef>
              <a:buNone/>
            </a:pPr>
            <a:fld id="{00000000-1234-1234-1234-123412341234}" type="slidenum">
              <a:rPr lang="de-DE" sz="1300">
                <a:solidFill>
                  <a:schemeClr val="lt1"/>
                </a:solidFill>
              </a:rPr>
              <a:t>‹Nr.›</a:t>
            </a:fld>
            <a:endParaRPr lang="de-DE" sz="1300">
              <a:solidFill>
                <a:schemeClr val="lt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ld mit Überschrift 1">
    <p:bg>
      <p:bgPr>
        <a:gradFill>
          <a:gsLst>
            <a:gs pos="0">
              <a:schemeClr val="accent1"/>
            </a:gs>
            <a:gs pos="100000">
              <a:srgbClr val="AF4329"/>
            </a:gs>
          </a:gsLst>
          <a:path path="circle">
            <a:fillToRect l="50000" t="50000" r="50000" b="50000"/>
          </a:path>
          <a:tileRect/>
        </a:gradFill>
        <a:effectLst/>
      </p:bgPr>
    </p:bg>
    <p:spTree>
      <p:nvGrpSpPr>
        <p:cNvPr id="1" name="Shape 823"/>
        <p:cNvGrpSpPr/>
        <p:nvPr/>
      </p:nvGrpSpPr>
      <p:grpSpPr>
        <a:xfrm>
          <a:off x="0" y="0"/>
          <a:ext cx="0" cy="0"/>
          <a:chOff x="0" y="0"/>
          <a:chExt cx="0" cy="0"/>
        </a:xfrm>
      </p:grpSpPr>
      <p:grpSp>
        <p:nvGrpSpPr>
          <p:cNvPr id="824" name="Shape 824"/>
          <p:cNvGrpSpPr/>
          <p:nvPr/>
        </p:nvGrpSpPr>
        <p:grpSpPr>
          <a:xfrm>
            <a:off x="-119" y="0"/>
            <a:ext cx="12192239" cy="6858000"/>
            <a:chOff x="-119" y="0"/>
            <a:chExt cx="12192239" cy="6858000"/>
          </a:xfrm>
        </p:grpSpPr>
        <p:cxnSp>
          <p:nvCxnSpPr>
            <p:cNvPr id="825" name="Shape 825"/>
            <p:cNvCxnSpPr/>
            <p:nvPr/>
          </p:nvCxnSpPr>
          <p:spPr>
            <a:xfrm>
              <a:off x="610193"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26" name="Shape 826"/>
            <p:cNvCxnSpPr/>
            <p:nvPr/>
          </p:nvCxnSpPr>
          <p:spPr>
            <a:xfrm>
              <a:off x="1829332"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27" name="Shape 827"/>
            <p:cNvCxnSpPr/>
            <p:nvPr/>
          </p:nvCxnSpPr>
          <p:spPr>
            <a:xfrm>
              <a:off x="3048469"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28" name="Shape 828"/>
            <p:cNvCxnSpPr/>
            <p:nvPr/>
          </p:nvCxnSpPr>
          <p:spPr>
            <a:xfrm>
              <a:off x="4267607"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29" name="Shape 829"/>
            <p:cNvCxnSpPr/>
            <p:nvPr/>
          </p:nvCxnSpPr>
          <p:spPr>
            <a:xfrm>
              <a:off x="5486746"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30" name="Shape 830"/>
            <p:cNvCxnSpPr/>
            <p:nvPr/>
          </p:nvCxnSpPr>
          <p:spPr>
            <a:xfrm>
              <a:off x="6705884"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31" name="Shape 831"/>
            <p:cNvCxnSpPr/>
            <p:nvPr/>
          </p:nvCxnSpPr>
          <p:spPr>
            <a:xfrm>
              <a:off x="7925021"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32" name="Shape 832"/>
            <p:cNvCxnSpPr/>
            <p:nvPr/>
          </p:nvCxnSpPr>
          <p:spPr>
            <a:xfrm>
              <a:off x="9144160"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33" name="Shape 833"/>
            <p:cNvCxnSpPr/>
            <p:nvPr/>
          </p:nvCxnSpPr>
          <p:spPr>
            <a:xfrm>
              <a:off x="10363297"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34" name="Shape 834"/>
            <p:cNvCxnSpPr/>
            <p:nvPr/>
          </p:nvCxnSpPr>
          <p:spPr>
            <a:xfrm>
              <a:off x="11582435" y="0"/>
              <a:ext cx="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35" name="Shape 835"/>
            <p:cNvCxnSpPr/>
            <p:nvPr/>
          </p:nvCxnSpPr>
          <p:spPr>
            <a:xfrm>
              <a:off x="2819" y="386485"/>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36" name="Shape 836"/>
            <p:cNvCxnSpPr/>
            <p:nvPr/>
          </p:nvCxnSpPr>
          <p:spPr>
            <a:xfrm>
              <a:off x="2819" y="1611180"/>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37" name="Shape 837"/>
            <p:cNvCxnSpPr/>
            <p:nvPr/>
          </p:nvCxnSpPr>
          <p:spPr>
            <a:xfrm>
              <a:off x="2819" y="2835876"/>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38" name="Shape 838"/>
            <p:cNvCxnSpPr/>
            <p:nvPr/>
          </p:nvCxnSpPr>
          <p:spPr>
            <a:xfrm>
              <a:off x="2819" y="4060573"/>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39" name="Shape 839"/>
            <p:cNvCxnSpPr/>
            <p:nvPr/>
          </p:nvCxnSpPr>
          <p:spPr>
            <a:xfrm>
              <a:off x="2819" y="5285269"/>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40" name="Shape 840"/>
            <p:cNvCxnSpPr/>
            <p:nvPr/>
          </p:nvCxnSpPr>
          <p:spPr>
            <a:xfrm>
              <a:off x="2819" y="6509964"/>
              <a:ext cx="12188999" cy="0"/>
            </a:xfrm>
            <a:prstGeom prst="straightConnector1">
              <a:avLst/>
            </a:prstGeom>
            <a:noFill/>
            <a:ln w="9525" cap="flat" cmpd="sng">
              <a:solidFill>
                <a:srgbClr val="A43E27">
                  <a:alpha val="24710"/>
                </a:srgbClr>
              </a:solidFill>
              <a:prstDash val="solid"/>
              <a:miter/>
              <a:headEnd type="none" w="med" len="med"/>
              <a:tailEnd type="none" w="med" len="med"/>
            </a:ln>
          </p:spPr>
        </p:cxnSp>
        <p:grpSp>
          <p:nvGrpSpPr>
            <p:cNvPr id="841" name="Shape 841"/>
            <p:cNvGrpSpPr/>
            <p:nvPr/>
          </p:nvGrpSpPr>
          <p:grpSpPr>
            <a:xfrm>
              <a:off x="-119" y="0"/>
              <a:ext cx="12192216" cy="6858000"/>
              <a:chOff x="-119" y="0"/>
              <a:chExt cx="12192216" cy="6858000"/>
            </a:xfrm>
          </p:grpSpPr>
          <p:cxnSp>
            <p:nvCxnSpPr>
              <p:cNvPr id="842" name="Shape 842"/>
              <p:cNvCxnSpPr/>
              <p:nvPr/>
            </p:nvCxnSpPr>
            <p:spPr>
              <a:xfrm>
                <a:off x="225425"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43" name="Shape 843"/>
              <p:cNvCxnSpPr/>
              <p:nvPr/>
            </p:nvCxnSpPr>
            <p:spPr>
              <a:xfrm>
                <a:off x="1449154"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44" name="Shape 844"/>
              <p:cNvCxnSpPr/>
              <p:nvPr/>
            </p:nvCxnSpPr>
            <p:spPr>
              <a:xfrm>
                <a:off x="2665982"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45" name="Shape 845"/>
              <p:cNvCxnSpPr/>
              <p:nvPr/>
            </p:nvCxnSpPr>
            <p:spPr>
              <a:xfrm>
                <a:off x="3885119"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46" name="Shape 846"/>
              <p:cNvCxnSpPr/>
              <p:nvPr/>
            </p:nvCxnSpPr>
            <p:spPr>
              <a:xfrm>
                <a:off x="5106501"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grpSp>
            <p:nvGrpSpPr>
              <p:cNvPr id="847" name="Shape 847"/>
              <p:cNvGrpSpPr/>
              <p:nvPr/>
            </p:nvGrpSpPr>
            <p:grpSpPr>
              <a:xfrm>
                <a:off x="6327885" y="0"/>
                <a:ext cx="5864211" cy="5898600"/>
                <a:chOff x="6327885" y="0"/>
                <a:chExt cx="5864211" cy="5898600"/>
              </a:xfrm>
            </p:grpSpPr>
            <p:cxnSp>
              <p:nvCxnSpPr>
                <p:cNvPr id="848" name="Shape 848"/>
                <p:cNvCxnSpPr/>
                <p:nvPr/>
              </p:nvCxnSpPr>
              <p:spPr>
                <a:xfrm>
                  <a:off x="6327885" y="0"/>
                  <a:ext cx="5864100" cy="5898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49" name="Shape 849"/>
                <p:cNvCxnSpPr/>
                <p:nvPr/>
              </p:nvCxnSpPr>
              <p:spPr>
                <a:xfrm>
                  <a:off x="7549267" y="0"/>
                  <a:ext cx="4642800" cy="46725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50" name="Shape 850"/>
                <p:cNvCxnSpPr/>
                <p:nvPr/>
              </p:nvCxnSpPr>
              <p:spPr>
                <a:xfrm>
                  <a:off x="8772996" y="0"/>
                  <a:ext cx="3419100" cy="3456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51" name="Shape 851"/>
                <p:cNvCxnSpPr/>
                <p:nvPr/>
              </p:nvCxnSpPr>
              <p:spPr>
                <a:xfrm>
                  <a:off x="9982200" y="0"/>
                  <a:ext cx="2209800" cy="2226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52" name="Shape 852"/>
                <p:cNvCxnSpPr/>
                <p:nvPr/>
              </p:nvCxnSpPr>
              <p:spPr>
                <a:xfrm>
                  <a:off x="11199018" y="0"/>
                  <a:ext cx="993000" cy="1002600"/>
                </a:xfrm>
                <a:prstGeom prst="straightConnector1">
                  <a:avLst/>
                </a:prstGeom>
                <a:noFill/>
                <a:ln w="9525" cap="flat" cmpd="sng">
                  <a:solidFill>
                    <a:srgbClr val="A43E27">
                      <a:alpha val="24710"/>
                    </a:srgbClr>
                  </a:solidFill>
                  <a:prstDash val="solid"/>
                  <a:miter/>
                  <a:headEnd type="none" w="med" len="med"/>
                  <a:tailEnd type="none" w="med" len="med"/>
                </a:ln>
              </p:spPr>
            </p:cxnSp>
          </p:grpSp>
          <p:cxnSp>
            <p:nvCxnSpPr>
              <p:cNvPr id="853" name="Shape 853"/>
              <p:cNvCxnSpPr/>
              <p:nvPr/>
            </p:nvCxnSpPr>
            <p:spPr>
              <a:xfrm rot="10800000">
                <a:off x="110" y="1012197"/>
                <a:ext cx="5828700" cy="58458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54" name="Shape 854"/>
              <p:cNvCxnSpPr/>
              <p:nvPr/>
            </p:nvCxnSpPr>
            <p:spPr>
              <a:xfrm rot="10800000">
                <a:off x="-119" y="2227197"/>
                <a:ext cx="4614900" cy="46308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55" name="Shape 855"/>
              <p:cNvCxnSpPr/>
              <p:nvPr/>
            </p:nvCxnSpPr>
            <p:spPr>
              <a:xfrm rot="10800000">
                <a:off x="17" y="3432297"/>
                <a:ext cx="3398400" cy="34257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56" name="Shape 856"/>
              <p:cNvCxnSpPr/>
              <p:nvPr/>
            </p:nvCxnSpPr>
            <p:spPr>
              <a:xfrm rot="10800000">
                <a:off x="-105" y="4651497"/>
                <a:ext cx="2196600" cy="22065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57" name="Shape 857"/>
              <p:cNvCxnSpPr/>
              <p:nvPr/>
            </p:nvCxnSpPr>
            <p:spPr>
              <a:xfrm rot="10800000">
                <a:off x="1" y="5864397"/>
                <a:ext cx="987000" cy="993600"/>
              </a:xfrm>
              <a:prstGeom prst="straightConnector1">
                <a:avLst/>
              </a:prstGeom>
              <a:noFill/>
              <a:ln w="9525" cap="flat" cmpd="sng">
                <a:solidFill>
                  <a:srgbClr val="A43E27">
                    <a:alpha val="24710"/>
                  </a:srgbClr>
                </a:solidFill>
                <a:prstDash val="solid"/>
                <a:miter/>
                <a:headEnd type="none" w="med" len="med"/>
                <a:tailEnd type="none" w="med" len="med"/>
              </a:ln>
            </p:spPr>
          </p:cxnSp>
        </p:grpSp>
        <p:grpSp>
          <p:nvGrpSpPr>
            <p:cNvPr id="858" name="Shape 858"/>
            <p:cNvGrpSpPr/>
            <p:nvPr/>
          </p:nvGrpSpPr>
          <p:grpSpPr>
            <a:xfrm flipH="1">
              <a:off x="-96" y="0"/>
              <a:ext cx="12192216" cy="6858000"/>
              <a:chOff x="-119" y="0"/>
              <a:chExt cx="12192216" cy="6858000"/>
            </a:xfrm>
          </p:grpSpPr>
          <p:cxnSp>
            <p:nvCxnSpPr>
              <p:cNvPr id="859" name="Shape 859"/>
              <p:cNvCxnSpPr/>
              <p:nvPr/>
            </p:nvCxnSpPr>
            <p:spPr>
              <a:xfrm>
                <a:off x="225425"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60" name="Shape 860"/>
              <p:cNvCxnSpPr/>
              <p:nvPr/>
            </p:nvCxnSpPr>
            <p:spPr>
              <a:xfrm>
                <a:off x="1449154"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61" name="Shape 861"/>
              <p:cNvCxnSpPr/>
              <p:nvPr/>
            </p:nvCxnSpPr>
            <p:spPr>
              <a:xfrm>
                <a:off x="2665982"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62" name="Shape 862"/>
              <p:cNvCxnSpPr/>
              <p:nvPr/>
            </p:nvCxnSpPr>
            <p:spPr>
              <a:xfrm>
                <a:off x="3885119"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63" name="Shape 863"/>
              <p:cNvCxnSpPr/>
              <p:nvPr/>
            </p:nvCxnSpPr>
            <p:spPr>
              <a:xfrm>
                <a:off x="5150644" y="0"/>
                <a:ext cx="6816000" cy="6858000"/>
              </a:xfrm>
              <a:prstGeom prst="straightConnector1">
                <a:avLst/>
              </a:prstGeom>
              <a:noFill/>
              <a:ln w="9525" cap="flat" cmpd="sng">
                <a:solidFill>
                  <a:srgbClr val="A43E27">
                    <a:alpha val="24710"/>
                  </a:srgbClr>
                </a:solidFill>
                <a:prstDash val="solid"/>
                <a:miter/>
                <a:headEnd type="none" w="med" len="med"/>
                <a:tailEnd type="none" w="med" len="med"/>
              </a:ln>
            </p:spPr>
          </p:cxnSp>
          <p:grpSp>
            <p:nvGrpSpPr>
              <p:cNvPr id="864" name="Shape 864"/>
              <p:cNvGrpSpPr/>
              <p:nvPr/>
            </p:nvGrpSpPr>
            <p:grpSpPr>
              <a:xfrm>
                <a:off x="6327885" y="0"/>
                <a:ext cx="5864211" cy="5898600"/>
                <a:chOff x="6327885" y="0"/>
                <a:chExt cx="5864211" cy="5898600"/>
              </a:xfrm>
            </p:grpSpPr>
            <p:cxnSp>
              <p:nvCxnSpPr>
                <p:cNvPr id="865" name="Shape 865"/>
                <p:cNvCxnSpPr/>
                <p:nvPr/>
              </p:nvCxnSpPr>
              <p:spPr>
                <a:xfrm>
                  <a:off x="6327885" y="0"/>
                  <a:ext cx="5864100" cy="5898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66" name="Shape 866"/>
                <p:cNvCxnSpPr/>
                <p:nvPr/>
              </p:nvCxnSpPr>
              <p:spPr>
                <a:xfrm>
                  <a:off x="7549267" y="0"/>
                  <a:ext cx="4642800" cy="46725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67" name="Shape 867"/>
                <p:cNvCxnSpPr/>
                <p:nvPr/>
              </p:nvCxnSpPr>
              <p:spPr>
                <a:xfrm>
                  <a:off x="8772996" y="0"/>
                  <a:ext cx="3419100" cy="3456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68" name="Shape 868"/>
                <p:cNvCxnSpPr/>
                <p:nvPr/>
              </p:nvCxnSpPr>
              <p:spPr>
                <a:xfrm>
                  <a:off x="9982200" y="0"/>
                  <a:ext cx="2209800" cy="22266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69" name="Shape 869"/>
                <p:cNvCxnSpPr/>
                <p:nvPr/>
              </p:nvCxnSpPr>
              <p:spPr>
                <a:xfrm>
                  <a:off x="11199018" y="0"/>
                  <a:ext cx="993000" cy="1002600"/>
                </a:xfrm>
                <a:prstGeom prst="straightConnector1">
                  <a:avLst/>
                </a:prstGeom>
                <a:noFill/>
                <a:ln w="9525" cap="flat" cmpd="sng">
                  <a:solidFill>
                    <a:srgbClr val="A43E27">
                      <a:alpha val="24710"/>
                    </a:srgbClr>
                  </a:solidFill>
                  <a:prstDash val="solid"/>
                  <a:miter/>
                  <a:headEnd type="none" w="med" len="med"/>
                  <a:tailEnd type="none" w="med" len="med"/>
                </a:ln>
              </p:spPr>
            </p:cxnSp>
          </p:grpSp>
          <p:cxnSp>
            <p:nvCxnSpPr>
              <p:cNvPr id="870" name="Shape 870"/>
              <p:cNvCxnSpPr/>
              <p:nvPr/>
            </p:nvCxnSpPr>
            <p:spPr>
              <a:xfrm rot="10800000">
                <a:off x="110" y="1012197"/>
                <a:ext cx="5828700" cy="58458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71" name="Shape 871"/>
              <p:cNvCxnSpPr/>
              <p:nvPr/>
            </p:nvCxnSpPr>
            <p:spPr>
              <a:xfrm rot="10800000">
                <a:off x="-119" y="2227197"/>
                <a:ext cx="4614900" cy="46308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72" name="Shape 872"/>
              <p:cNvCxnSpPr/>
              <p:nvPr/>
            </p:nvCxnSpPr>
            <p:spPr>
              <a:xfrm rot="10800000">
                <a:off x="17" y="3432297"/>
                <a:ext cx="3398400" cy="34257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73" name="Shape 873"/>
              <p:cNvCxnSpPr/>
              <p:nvPr/>
            </p:nvCxnSpPr>
            <p:spPr>
              <a:xfrm rot="10800000">
                <a:off x="-105" y="4651497"/>
                <a:ext cx="2196600" cy="2206500"/>
              </a:xfrm>
              <a:prstGeom prst="straightConnector1">
                <a:avLst/>
              </a:prstGeom>
              <a:noFill/>
              <a:ln w="9525" cap="flat" cmpd="sng">
                <a:solidFill>
                  <a:srgbClr val="A43E27">
                    <a:alpha val="24710"/>
                  </a:srgbClr>
                </a:solidFill>
                <a:prstDash val="solid"/>
                <a:miter/>
                <a:headEnd type="none" w="med" len="med"/>
                <a:tailEnd type="none" w="med" len="med"/>
              </a:ln>
            </p:spPr>
          </p:cxnSp>
          <p:cxnSp>
            <p:nvCxnSpPr>
              <p:cNvPr id="874" name="Shape 874"/>
              <p:cNvCxnSpPr/>
              <p:nvPr/>
            </p:nvCxnSpPr>
            <p:spPr>
              <a:xfrm rot="10800000">
                <a:off x="1" y="5864397"/>
                <a:ext cx="987000" cy="993600"/>
              </a:xfrm>
              <a:prstGeom prst="straightConnector1">
                <a:avLst/>
              </a:prstGeom>
              <a:noFill/>
              <a:ln w="9525" cap="flat" cmpd="sng">
                <a:solidFill>
                  <a:srgbClr val="A43E27">
                    <a:alpha val="24710"/>
                  </a:srgbClr>
                </a:solidFill>
                <a:prstDash val="solid"/>
                <a:miter/>
                <a:headEnd type="none" w="med" len="med"/>
                <a:tailEnd type="none" w="med" len="med"/>
              </a:ln>
            </p:spPr>
          </p:cxnSp>
        </p:grpSp>
      </p:grpSp>
      <p:sp>
        <p:nvSpPr>
          <p:cNvPr id="875" name="Shape 875"/>
          <p:cNvSpPr/>
          <p:nvPr/>
        </p:nvSpPr>
        <p:spPr>
          <a:xfrm>
            <a:off x="4876800" y="0"/>
            <a:ext cx="7315200" cy="6858000"/>
          </a:xfrm>
          <a:prstGeom prst="rect">
            <a:avLst/>
          </a:prstGeom>
          <a:gradFill>
            <a:gsLst>
              <a:gs pos="0">
                <a:schemeClr val="lt1"/>
              </a:gs>
              <a:gs pos="69000">
                <a:schemeClr val="lt1"/>
              </a:gs>
              <a:gs pos="100000">
                <a:srgbClr val="F2F2F2"/>
              </a:gs>
            </a:gsLst>
            <a:path path="circle">
              <a:fillToRect l="50000" t="50000" r="50000" b="50000"/>
            </a:path>
            <a:tileRect/>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876" name="Shape 876"/>
          <p:cNvCxnSpPr/>
          <p:nvPr/>
        </p:nvCxnSpPr>
        <p:spPr>
          <a:xfrm>
            <a:off x="601789" y="2901850"/>
            <a:ext cx="3659400" cy="0"/>
          </a:xfrm>
          <a:prstGeom prst="straightConnector1">
            <a:avLst/>
          </a:prstGeom>
          <a:noFill/>
          <a:ln w="19050" cap="flat" cmpd="sng">
            <a:solidFill>
              <a:schemeClr val="lt1"/>
            </a:solidFill>
            <a:prstDash val="solid"/>
            <a:miter/>
            <a:headEnd type="none" w="med" len="med"/>
            <a:tailEnd type="none" w="med" len="med"/>
          </a:ln>
        </p:spPr>
      </p:cxnSp>
      <p:sp>
        <p:nvSpPr>
          <p:cNvPr id="877" name="Shape 877"/>
          <p:cNvSpPr txBox="1">
            <a:spLocks noGrp="1"/>
          </p:cNvSpPr>
          <p:nvPr>
            <p:ph type="title"/>
          </p:nvPr>
        </p:nvSpPr>
        <p:spPr>
          <a:xfrm>
            <a:off x="602710" y="562197"/>
            <a:ext cx="3657600" cy="21945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2600" b="1"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878" name="Shape 878"/>
          <p:cNvSpPr txBox="1">
            <a:spLocks noGrp="1"/>
          </p:cNvSpPr>
          <p:nvPr>
            <p:ph type="body" idx="1"/>
          </p:nvPr>
        </p:nvSpPr>
        <p:spPr>
          <a:xfrm>
            <a:off x="602710" y="2970807"/>
            <a:ext cx="3657600" cy="2286000"/>
          </a:xfrm>
          <a:prstGeom prst="rect">
            <a:avLst/>
          </a:prstGeom>
          <a:noFill/>
          <a:ln>
            <a:noFill/>
          </a:ln>
        </p:spPr>
        <p:txBody>
          <a:bodyPr lIns="91425" tIns="91425" rIns="91425" bIns="91425" anchor="t" anchorCtr="0"/>
          <a:lstStyle>
            <a:lvl1pPr marL="0" marR="0" lvl="0" indent="0" algn="l" rtl="0">
              <a:lnSpc>
                <a:spcPct val="90000"/>
              </a:lnSpc>
              <a:spcBef>
                <a:spcPts val="1200"/>
              </a:spcBef>
              <a:buClr>
                <a:schemeClr val="accent1"/>
              </a:buClr>
              <a:buFont typeface="Arial"/>
              <a:buNone/>
              <a:defRPr sz="1600" b="0" i="0" u="none" strike="noStrike" cap="none">
                <a:solidFill>
                  <a:schemeClr val="lt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1200" b="0" i="0" u="none" strike="noStrike" cap="none">
                <a:solidFill>
                  <a:schemeClr val="dk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1000" b="0" i="0" u="none" strike="noStrike" cap="none">
                <a:solidFill>
                  <a:schemeClr val="dk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9pPr>
          </a:lstStyle>
          <a:p>
            <a:endParaRPr/>
          </a:p>
        </p:txBody>
      </p:sp>
      <p:sp>
        <p:nvSpPr>
          <p:cNvPr id="879" name="Shape 879"/>
          <p:cNvSpPr txBox="1">
            <a:spLocks noGrp="1"/>
          </p:cNvSpPr>
          <p:nvPr>
            <p:ph type="sldNum" idx="12"/>
          </p:nvPr>
        </p:nvSpPr>
        <p:spPr>
          <a:xfrm>
            <a:off x="11409045" y="6333134"/>
            <a:ext cx="731700" cy="525000"/>
          </a:xfrm>
          <a:prstGeom prst="rect">
            <a:avLst/>
          </a:prstGeom>
        </p:spPr>
        <p:txBody>
          <a:bodyPr lIns="91425" tIns="45700" rIns="91425" bIns="45700" anchor="ctr" anchorCtr="0">
            <a:noAutofit/>
          </a:bodyPr>
          <a:lstStyle/>
          <a:p>
            <a:pPr lvl="0" rtl="0">
              <a:spcBef>
                <a:spcPts val="0"/>
              </a:spcBef>
              <a:buNone/>
            </a:pPr>
            <a:fld id="{00000000-1234-1234-1234-123412341234}" type="slidenum">
              <a:rPr lang="de-DE" sz="1300"/>
              <a:t>‹Nr.›</a:t>
            </a:fld>
            <a:endParaRPr lang="de-DE" sz="13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cSld name="Titel und vertikaler Text">
    <p:spTree>
      <p:nvGrpSpPr>
        <p:cNvPr id="1" name="Shape 880"/>
        <p:cNvGrpSpPr/>
        <p:nvPr/>
      </p:nvGrpSpPr>
      <p:grpSpPr>
        <a:xfrm>
          <a:off x="0" y="0"/>
          <a:ext cx="0" cy="0"/>
          <a:chOff x="0" y="0"/>
          <a:chExt cx="0" cy="0"/>
        </a:xfrm>
      </p:grpSpPr>
      <p:sp>
        <p:nvSpPr>
          <p:cNvPr id="881" name="Shape 881"/>
          <p:cNvSpPr txBox="1">
            <a:spLocks noGrp="1"/>
          </p:cNvSpPr>
          <p:nvPr>
            <p:ph type="title"/>
          </p:nvPr>
        </p:nvSpPr>
        <p:spPr>
          <a:xfrm>
            <a:off x="1295400" y="503852"/>
            <a:ext cx="9601200" cy="11424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882" name="Shape 882"/>
          <p:cNvSpPr txBox="1">
            <a:spLocks noGrp="1"/>
          </p:cNvSpPr>
          <p:nvPr>
            <p:ph type="body" idx="1"/>
          </p:nvPr>
        </p:nvSpPr>
        <p:spPr>
          <a:xfrm rot="5400000">
            <a:off x="4191000" y="-914399"/>
            <a:ext cx="3810000" cy="9601200"/>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6pPr>
            <a:lvl7pPr marL="1600200" marR="0" lvl="6"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7pPr>
            <a:lvl8pPr marL="1828800" marR="0" lvl="7"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8pPr>
            <a:lvl9pPr marL="2057400" marR="0" lvl="8"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83" name="Shape 883"/>
          <p:cNvSpPr txBox="1">
            <a:spLocks noGrp="1"/>
          </p:cNvSpPr>
          <p:nvPr>
            <p:ph type="dt" idx="10"/>
          </p:nvPr>
        </p:nvSpPr>
        <p:spPr>
          <a:xfrm>
            <a:off x="9294042" y="6289678"/>
            <a:ext cx="966000" cy="2223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84" name="Shape 884"/>
          <p:cNvSpPr txBox="1">
            <a:spLocks noGrp="1"/>
          </p:cNvSpPr>
          <p:nvPr>
            <p:ph type="ftr" idx="11"/>
          </p:nvPr>
        </p:nvSpPr>
        <p:spPr>
          <a:xfrm>
            <a:off x="609600" y="6289678"/>
            <a:ext cx="6128100" cy="2223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85" name="Shape 885"/>
          <p:cNvSpPr txBox="1">
            <a:spLocks noGrp="1"/>
          </p:cNvSpPr>
          <p:nvPr>
            <p:ph type="sldNum" idx="12"/>
          </p:nvPr>
        </p:nvSpPr>
        <p:spPr>
          <a:xfrm>
            <a:off x="10665310" y="6289678"/>
            <a:ext cx="918900" cy="2223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de-DE" sz="800" b="0" i="0" u="none" strike="noStrike" cap="none">
                <a:solidFill>
                  <a:srgbClr val="959595"/>
                </a:solidFill>
                <a:latin typeface="Arial"/>
                <a:ea typeface="Arial"/>
                <a:cs typeface="Arial"/>
                <a:sym typeface="Arial"/>
              </a:rPr>
              <a:t>‹Nr.›</a:t>
            </a:fld>
            <a:endParaRPr lang="de-DE"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cSld name="Vertikaler Titel und Text">
    <p:spTree>
      <p:nvGrpSpPr>
        <p:cNvPr id="1" name="Shape 886"/>
        <p:cNvGrpSpPr/>
        <p:nvPr/>
      </p:nvGrpSpPr>
      <p:grpSpPr>
        <a:xfrm>
          <a:off x="0" y="0"/>
          <a:ext cx="0" cy="0"/>
          <a:chOff x="0" y="0"/>
          <a:chExt cx="0" cy="0"/>
        </a:xfrm>
      </p:grpSpPr>
      <p:sp>
        <p:nvSpPr>
          <p:cNvPr id="887" name="Shape 887"/>
          <p:cNvSpPr txBox="1">
            <a:spLocks noGrp="1"/>
          </p:cNvSpPr>
          <p:nvPr>
            <p:ph type="title"/>
          </p:nvPr>
        </p:nvSpPr>
        <p:spPr>
          <a:xfrm rot="5400000">
            <a:off x="7402350" y="2296906"/>
            <a:ext cx="5301300" cy="16872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888" name="Shape 888"/>
          <p:cNvSpPr txBox="1">
            <a:spLocks noGrp="1"/>
          </p:cNvSpPr>
          <p:nvPr>
            <p:ph type="body" idx="1"/>
          </p:nvPr>
        </p:nvSpPr>
        <p:spPr>
          <a:xfrm rot="5400000">
            <a:off x="2438442" y="-653143"/>
            <a:ext cx="5301300" cy="7587300"/>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6pPr>
            <a:lvl7pPr marL="1600200" marR="0" lvl="6"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7pPr>
            <a:lvl8pPr marL="1828800" marR="0" lvl="7"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8pPr>
            <a:lvl9pPr marL="2057400" marR="0" lvl="8"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89" name="Shape 889"/>
          <p:cNvSpPr txBox="1">
            <a:spLocks noGrp="1"/>
          </p:cNvSpPr>
          <p:nvPr>
            <p:ph type="dt" idx="10"/>
          </p:nvPr>
        </p:nvSpPr>
        <p:spPr>
          <a:xfrm>
            <a:off x="9294042" y="6289678"/>
            <a:ext cx="966000" cy="2223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90" name="Shape 890"/>
          <p:cNvSpPr txBox="1">
            <a:spLocks noGrp="1"/>
          </p:cNvSpPr>
          <p:nvPr>
            <p:ph type="ftr" idx="11"/>
          </p:nvPr>
        </p:nvSpPr>
        <p:spPr>
          <a:xfrm>
            <a:off x="609600" y="6289678"/>
            <a:ext cx="6128100" cy="2223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91" name="Shape 891"/>
          <p:cNvSpPr txBox="1">
            <a:spLocks noGrp="1"/>
          </p:cNvSpPr>
          <p:nvPr>
            <p:ph type="sldNum" idx="12"/>
          </p:nvPr>
        </p:nvSpPr>
        <p:spPr>
          <a:xfrm>
            <a:off x="10665310" y="6289678"/>
            <a:ext cx="918900" cy="2223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de-DE" sz="800" b="0" i="0" u="none" strike="noStrike" cap="none">
                <a:solidFill>
                  <a:srgbClr val="959595"/>
                </a:solidFill>
                <a:latin typeface="Arial"/>
                <a:ea typeface="Arial"/>
                <a:cs typeface="Arial"/>
                <a:sym typeface="Arial"/>
              </a:rPr>
              <a:t>‹Nr.›</a:t>
            </a:fld>
            <a:endParaRPr lang="de-DE"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1295400" y="503852"/>
            <a:ext cx="9601200" cy="11423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2" name="Shape 132"/>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3" name="Shape 133"/>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4" name="Shape 134"/>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de-DE" sz="800" b="0" i="0" u="none" strike="noStrike" cap="none">
                <a:solidFill>
                  <a:srgbClr val="959595"/>
                </a:solidFill>
                <a:latin typeface="Arial"/>
                <a:ea typeface="Arial"/>
                <a:cs typeface="Arial"/>
                <a:sym typeface="Arial"/>
              </a:rPr>
              <a:t>‹Nr.›</a:t>
            </a:fld>
            <a:endParaRPr lang="de-DE"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Leer">
    <p:spTree>
      <p:nvGrpSpPr>
        <p:cNvPr id="1" name="Shape 135"/>
        <p:cNvGrpSpPr/>
        <p:nvPr/>
      </p:nvGrpSpPr>
      <p:grpSpPr>
        <a:xfrm>
          <a:off x="0" y="0"/>
          <a:ext cx="0" cy="0"/>
          <a:chOff x="0" y="0"/>
          <a:chExt cx="0" cy="0"/>
        </a:xfrm>
      </p:grpSpPr>
      <p:grpSp>
        <p:nvGrpSpPr>
          <p:cNvPr id="136" name="Shape 136"/>
          <p:cNvGrpSpPr/>
          <p:nvPr/>
        </p:nvGrpSpPr>
        <p:grpSpPr>
          <a:xfrm>
            <a:off x="-1" y="0"/>
            <a:ext cx="12192002" cy="6858000"/>
            <a:chOff x="-1" y="0"/>
            <a:chExt cx="12192002" cy="6858000"/>
          </a:xfrm>
        </p:grpSpPr>
        <p:cxnSp>
          <p:nvCxnSpPr>
            <p:cNvPr id="137" name="Shape 137"/>
            <p:cNvCxnSpPr/>
            <p:nvPr/>
          </p:nvCxnSpPr>
          <p:spPr>
            <a:xfrm>
              <a:off x="610193" y="0"/>
              <a:ext cx="0" cy="685800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38" name="Shape 138"/>
            <p:cNvCxnSpPr/>
            <p:nvPr/>
          </p:nvCxnSpPr>
          <p:spPr>
            <a:xfrm>
              <a:off x="1829332" y="0"/>
              <a:ext cx="0" cy="685800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39" name="Shape 139"/>
            <p:cNvCxnSpPr/>
            <p:nvPr/>
          </p:nvCxnSpPr>
          <p:spPr>
            <a:xfrm>
              <a:off x="3048469" y="0"/>
              <a:ext cx="0" cy="685800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40" name="Shape 140"/>
            <p:cNvCxnSpPr/>
            <p:nvPr/>
          </p:nvCxnSpPr>
          <p:spPr>
            <a:xfrm>
              <a:off x="4267607" y="0"/>
              <a:ext cx="0" cy="685800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41" name="Shape 141"/>
            <p:cNvCxnSpPr/>
            <p:nvPr/>
          </p:nvCxnSpPr>
          <p:spPr>
            <a:xfrm>
              <a:off x="5486746" y="0"/>
              <a:ext cx="0" cy="685800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42" name="Shape 142"/>
            <p:cNvCxnSpPr/>
            <p:nvPr/>
          </p:nvCxnSpPr>
          <p:spPr>
            <a:xfrm>
              <a:off x="6705884" y="0"/>
              <a:ext cx="0" cy="685800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43" name="Shape 143"/>
            <p:cNvCxnSpPr/>
            <p:nvPr/>
          </p:nvCxnSpPr>
          <p:spPr>
            <a:xfrm>
              <a:off x="7925021" y="0"/>
              <a:ext cx="0" cy="685800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44" name="Shape 144"/>
            <p:cNvCxnSpPr/>
            <p:nvPr/>
          </p:nvCxnSpPr>
          <p:spPr>
            <a:xfrm>
              <a:off x="9144160" y="0"/>
              <a:ext cx="0" cy="685800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45" name="Shape 145"/>
            <p:cNvCxnSpPr/>
            <p:nvPr/>
          </p:nvCxnSpPr>
          <p:spPr>
            <a:xfrm>
              <a:off x="10363297" y="0"/>
              <a:ext cx="0" cy="685800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46" name="Shape 146"/>
            <p:cNvCxnSpPr/>
            <p:nvPr/>
          </p:nvCxnSpPr>
          <p:spPr>
            <a:xfrm>
              <a:off x="11582435" y="0"/>
              <a:ext cx="0" cy="685800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47" name="Shape 147"/>
            <p:cNvCxnSpPr/>
            <p:nvPr/>
          </p:nvCxnSpPr>
          <p:spPr>
            <a:xfrm>
              <a:off x="2819" y="386485"/>
              <a:ext cx="12188951" cy="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48" name="Shape 148"/>
            <p:cNvCxnSpPr/>
            <p:nvPr/>
          </p:nvCxnSpPr>
          <p:spPr>
            <a:xfrm>
              <a:off x="2819" y="1611180"/>
              <a:ext cx="12188951" cy="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49" name="Shape 149"/>
            <p:cNvCxnSpPr/>
            <p:nvPr/>
          </p:nvCxnSpPr>
          <p:spPr>
            <a:xfrm>
              <a:off x="2819" y="2835876"/>
              <a:ext cx="12188951" cy="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50" name="Shape 150"/>
            <p:cNvCxnSpPr/>
            <p:nvPr/>
          </p:nvCxnSpPr>
          <p:spPr>
            <a:xfrm>
              <a:off x="2819" y="4060573"/>
              <a:ext cx="12188951" cy="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51" name="Shape 151"/>
            <p:cNvCxnSpPr/>
            <p:nvPr/>
          </p:nvCxnSpPr>
          <p:spPr>
            <a:xfrm>
              <a:off x="2819" y="5285269"/>
              <a:ext cx="12188951" cy="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52" name="Shape 152"/>
            <p:cNvCxnSpPr/>
            <p:nvPr/>
          </p:nvCxnSpPr>
          <p:spPr>
            <a:xfrm>
              <a:off x="2819" y="6509964"/>
              <a:ext cx="12188951" cy="0"/>
            </a:xfrm>
            <a:prstGeom prst="straightConnector1">
              <a:avLst/>
            </a:prstGeom>
            <a:noFill/>
            <a:ln w="9525" cap="flat" cmpd="sng">
              <a:solidFill>
                <a:srgbClr val="D8D8D8">
                  <a:alpha val="29803"/>
                </a:srgbClr>
              </a:solidFill>
              <a:prstDash val="solid"/>
              <a:miter/>
              <a:headEnd type="none" w="med" len="med"/>
              <a:tailEnd type="none" w="med" len="med"/>
            </a:ln>
          </p:spPr>
        </p:cxnSp>
        <p:grpSp>
          <p:nvGrpSpPr>
            <p:cNvPr id="153" name="Shape 153"/>
            <p:cNvGrpSpPr/>
            <p:nvPr/>
          </p:nvGrpSpPr>
          <p:grpSpPr>
            <a:xfrm>
              <a:off x="-1" y="0"/>
              <a:ext cx="12192001" cy="6858000"/>
              <a:chOff x="-1" y="0"/>
              <a:chExt cx="12192001" cy="6858000"/>
            </a:xfrm>
          </p:grpSpPr>
          <p:cxnSp>
            <p:nvCxnSpPr>
              <p:cNvPr id="154" name="Shape 154"/>
              <p:cNvCxnSpPr/>
              <p:nvPr/>
            </p:nvCxnSpPr>
            <p:spPr>
              <a:xfrm>
                <a:off x="225425" y="0"/>
                <a:ext cx="6815930" cy="685800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55" name="Shape 155"/>
              <p:cNvCxnSpPr/>
              <p:nvPr/>
            </p:nvCxnSpPr>
            <p:spPr>
              <a:xfrm>
                <a:off x="1449154" y="0"/>
                <a:ext cx="6815930" cy="685800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56" name="Shape 156"/>
              <p:cNvCxnSpPr/>
              <p:nvPr/>
            </p:nvCxnSpPr>
            <p:spPr>
              <a:xfrm>
                <a:off x="2665982" y="0"/>
                <a:ext cx="6815930" cy="685800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57" name="Shape 157"/>
              <p:cNvCxnSpPr/>
              <p:nvPr/>
            </p:nvCxnSpPr>
            <p:spPr>
              <a:xfrm>
                <a:off x="3885119" y="0"/>
                <a:ext cx="6815930" cy="685800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58" name="Shape 158"/>
              <p:cNvCxnSpPr/>
              <p:nvPr/>
            </p:nvCxnSpPr>
            <p:spPr>
              <a:xfrm>
                <a:off x="5106501" y="0"/>
                <a:ext cx="6815930" cy="6858000"/>
              </a:xfrm>
              <a:prstGeom prst="straightConnector1">
                <a:avLst/>
              </a:prstGeom>
              <a:noFill/>
              <a:ln w="9525" cap="flat" cmpd="sng">
                <a:solidFill>
                  <a:srgbClr val="D8D8D8">
                    <a:alpha val="29803"/>
                  </a:srgbClr>
                </a:solidFill>
                <a:prstDash val="solid"/>
                <a:miter/>
                <a:headEnd type="none" w="med" len="med"/>
                <a:tailEnd type="none" w="med" len="med"/>
              </a:ln>
            </p:spPr>
          </p:cxnSp>
          <p:grpSp>
            <p:nvGrpSpPr>
              <p:cNvPr id="159" name="Shape 159"/>
              <p:cNvGrpSpPr/>
              <p:nvPr/>
            </p:nvGrpSpPr>
            <p:grpSpPr>
              <a:xfrm>
                <a:off x="6327885" y="0"/>
                <a:ext cx="5864114" cy="5898672"/>
                <a:chOff x="6327885" y="0"/>
                <a:chExt cx="5864114" cy="5898672"/>
              </a:xfrm>
            </p:grpSpPr>
            <p:cxnSp>
              <p:nvCxnSpPr>
                <p:cNvPr id="160" name="Shape 160"/>
                <p:cNvCxnSpPr/>
                <p:nvPr/>
              </p:nvCxnSpPr>
              <p:spPr>
                <a:xfrm>
                  <a:off x="6327885" y="0"/>
                  <a:ext cx="5864114" cy="5898672"/>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61" name="Shape 161"/>
                <p:cNvCxnSpPr/>
                <p:nvPr/>
              </p:nvCxnSpPr>
              <p:spPr>
                <a:xfrm>
                  <a:off x="7549267" y="0"/>
                  <a:ext cx="4642732" cy="4672424"/>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62" name="Shape 162"/>
                <p:cNvCxnSpPr/>
                <p:nvPr/>
              </p:nvCxnSpPr>
              <p:spPr>
                <a:xfrm>
                  <a:off x="8772996" y="0"/>
                  <a:ext cx="3419002" cy="3456749"/>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63" name="Shape 163"/>
                <p:cNvCxnSpPr/>
                <p:nvPr/>
              </p:nvCxnSpPr>
              <p:spPr>
                <a:xfrm>
                  <a:off x="9982200" y="0"/>
                  <a:ext cx="2209799" cy="2226468"/>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64" name="Shape 164"/>
                <p:cNvCxnSpPr/>
                <p:nvPr/>
              </p:nvCxnSpPr>
              <p:spPr>
                <a:xfrm>
                  <a:off x="11199018" y="0"/>
                  <a:ext cx="992980" cy="1002506"/>
                </a:xfrm>
                <a:prstGeom prst="straightConnector1">
                  <a:avLst/>
                </a:prstGeom>
                <a:noFill/>
                <a:ln w="9525" cap="flat" cmpd="sng">
                  <a:solidFill>
                    <a:srgbClr val="D8D8D8">
                      <a:alpha val="29803"/>
                    </a:srgbClr>
                  </a:solidFill>
                  <a:prstDash val="solid"/>
                  <a:miter/>
                  <a:headEnd type="none" w="med" len="med"/>
                  <a:tailEnd type="none" w="med" len="med"/>
                </a:ln>
              </p:spPr>
            </p:cxnSp>
          </p:grpSp>
          <p:cxnSp>
            <p:nvCxnSpPr>
              <p:cNvPr id="165" name="Shape 165"/>
              <p:cNvCxnSpPr/>
              <p:nvPr/>
            </p:nvCxnSpPr>
            <p:spPr>
              <a:xfrm rot="10800000">
                <a:off x="0" y="1012052"/>
                <a:ext cx="5828811" cy="5845945"/>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66" name="Shape 166"/>
              <p:cNvCxnSpPr/>
              <p:nvPr/>
            </p:nvCxnSpPr>
            <p:spPr>
              <a:xfrm rot="10800000">
                <a:off x="0" y="2227339"/>
                <a:ext cx="4614781" cy="4630657"/>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67" name="Shape 167"/>
              <p:cNvCxnSpPr/>
              <p:nvPr/>
            </p:nvCxnSpPr>
            <p:spPr>
              <a:xfrm rot="10800000">
                <a:off x="0" y="3432148"/>
                <a:ext cx="3398418" cy="3425848"/>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68" name="Shape 168"/>
              <p:cNvCxnSpPr/>
              <p:nvPr/>
            </p:nvCxnSpPr>
            <p:spPr>
              <a:xfrm rot="10800000">
                <a:off x="-1" y="4651430"/>
                <a:ext cx="2196496" cy="2206566"/>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69" name="Shape 169"/>
              <p:cNvCxnSpPr/>
              <p:nvPr/>
            </p:nvCxnSpPr>
            <p:spPr>
              <a:xfrm rot="10800000">
                <a:off x="-1" y="5864452"/>
                <a:ext cx="987003" cy="993545"/>
              </a:xfrm>
              <a:prstGeom prst="straightConnector1">
                <a:avLst/>
              </a:prstGeom>
              <a:noFill/>
              <a:ln w="9525" cap="flat" cmpd="sng">
                <a:solidFill>
                  <a:srgbClr val="D8D8D8">
                    <a:alpha val="29803"/>
                  </a:srgbClr>
                </a:solidFill>
                <a:prstDash val="solid"/>
                <a:miter/>
                <a:headEnd type="none" w="med" len="med"/>
                <a:tailEnd type="none" w="med" len="med"/>
              </a:ln>
            </p:spPr>
          </p:cxnSp>
        </p:grpSp>
        <p:grpSp>
          <p:nvGrpSpPr>
            <p:cNvPr id="170" name="Shape 170"/>
            <p:cNvGrpSpPr/>
            <p:nvPr/>
          </p:nvGrpSpPr>
          <p:grpSpPr>
            <a:xfrm flipH="1">
              <a:off x="0" y="0"/>
              <a:ext cx="12192001" cy="6858000"/>
              <a:chOff x="-1" y="0"/>
              <a:chExt cx="12192001" cy="6858000"/>
            </a:xfrm>
          </p:grpSpPr>
          <p:cxnSp>
            <p:nvCxnSpPr>
              <p:cNvPr id="171" name="Shape 171"/>
              <p:cNvCxnSpPr/>
              <p:nvPr/>
            </p:nvCxnSpPr>
            <p:spPr>
              <a:xfrm>
                <a:off x="225425" y="0"/>
                <a:ext cx="6815930" cy="685800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72" name="Shape 172"/>
              <p:cNvCxnSpPr/>
              <p:nvPr/>
            </p:nvCxnSpPr>
            <p:spPr>
              <a:xfrm>
                <a:off x="1449154" y="0"/>
                <a:ext cx="6815930" cy="685800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73" name="Shape 173"/>
              <p:cNvCxnSpPr/>
              <p:nvPr/>
            </p:nvCxnSpPr>
            <p:spPr>
              <a:xfrm>
                <a:off x="2665982" y="0"/>
                <a:ext cx="6815930" cy="685800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74" name="Shape 174"/>
              <p:cNvCxnSpPr/>
              <p:nvPr/>
            </p:nvCxnSpPr>
            <p:spPr>
              <a:xfrm>
                <a:off x="3885119" y="0"/>
                <a:ext cx="6815930" cy="6858000"/>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75" name="Shape 175"/>
              <p:cNvCxnSpPr/>
              <p:nvPr/>
            </p:nvCxnSpPr>
            <p:spPr>
              <a:xfrm>
                <a:off x="5106501" y="0"/>
                <a:ext cx="6815930" cy="6858000"/>
              </a:xfrm>
              <a:prstGeom prst="straightConnector1">
                <a:avLst/>
              </a:prstGeom>
              <a:noFill/>
              <a:ln w="9525" cap="flat" cmpd="sng">
                <a:solidFill>
                  <a:srgbClr val="D8D8D8">
                    <a:alpha val="29803"/>
                  </a:srgbClr>
                </a:solidFill>
                <a:prstDash val="solid"/>
                <a:miter/>
                <a:headEnd type="none" w="med" len="med"/>
                <a:tailEnd type="none" w="med" len="med"/>
              </a:ln>
            </p:spPr>
          </p:cxnSp>
          <p:grpSp>
            <p:nvGrpSpPr>
              <p:cNvPr id="176" name="Shape 176"/>
              <p:cNvGrpSpPr/>
              <p:nvPr/>
            </p:nvGrpSpPr>
            <p:grpSpPr>
              <a:xfrm>
                <a:off x="6327885" y="0"/>
                <a:ext cx="5864114" cy="5898672"/>
                <a:chOff x="6327885" y="0"/>
                <a:chExt cx="5864114" cy="5898672"/>
              </a:xfrm>
            </p:grpSpPr>
            <p:cxnSp>
              <p:nvCxnSpPr>
                <p:cNvPr id="177" name="Shape 177"/>
                <p:cNvCxnSpPr/>
                <p:nvPr/>
              </p:nvCxnSpPr>
              <p:spPr>
                <a:xfrm>
                  <a:off x="6327885" y="0"/>
                  <a:ext cx="5864114" cy="5898672"/>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78" name="Shape 178"/>
                <p:cNvCxnSpPr/>
                <p:nvPr/>
              </p:nvCxnSpPr>
              <p:spPr>
                <a:xfrm>
                  <a:off x="7549267" y="0"/>
                  <a:ext cx="4642732" cy="4672424"/>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79" name="Shape 179"/>
                <p:cNvCxnSpPr/>
                <p:nvPr/>
              </p:nvCxnSpPr>
              <p:spPr>
                <a:xfrm>
                  <a:off x="8772996" y="0"/>
                  <a:ext cx="3419002" cy="3456749"/>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80" name="Shape 180"/>
                <p:cNvCxnSpPr/>
                <p:nvPr/>
              </p:nvCxnSpPr>
              <p:spPr>
                <a:xfrm>
                  <a:off x="9982200" y="0"/>
                  <a:ext cx="2209799" cy="2226468"/>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81" name="Shape 181"/>
                <p:cNvCxnSpPr/>
                <p:nvPr/>
              </p:nvCxnSpPr>
              <p:spPr>
                <a:xfrm>
                  <a:off x="11199018" y="0"/>
                  <a:ext cx="992980" cy="1002506"/>
                </a:xfrm>
                <a:prstGeom prst="straightConnector1">
                  <a:avLst/>
                </a:prstGeom>
                <a:noFill/>
                <a:ln w="9525" cap="flat" cmpd="sng">
                  <a:solidFill>
                    <a:srgbClr val="D8D8D8">
                      <a:alpha val="29803"/>
                    </a:srgbClr>
                  </a:solidFill>
                  <a:prstDash val="solid"/>
                  <a:miter/>
                  <a:headEnd type="none" w="med" len="med"/>
                  <a:tailEnd type="none" w="med" len="med"/>
                </a:ln>
              </p:spPr>
            </p:cxnSp>
          </p:grpSp>
          <p:cxnSp>
            <p:nvCxnSpPr>
              <p:cNvPr id="182" name="Shape 182"/>
              <p:cNvCxnSpPr/>
              <p:nvPr/>
            </p:nvCxnSpPr>
            <p:spPr>
              <a:xfrm rot="10800000">
                <a:off x="0" y="1012052"/>
                <a:ext cx="5828811" cy="5845945"/>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83" name="Shape 183"/>
              <p:cNvCxnSpPr/>
              <p:nvPr/>
            </p:nvCxnSpPr>
            <p:spPr>
              <a:xfrm rot="10800000">
                <a:off x="0" y="2227339"/>
                <a:ext cx="4614781" cy="4630657"/>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84" name="Shape 184"/>
              <p:cNvCxnSpPr/>
              <p:nvPr/>
            </p:nvCxnSpPr>
            <p:spPr>
              <a:xfrm rot="10800000">
                <a:off x="0" y="3432148"/>
                <a:ext cx="3398418" cy="3425848"/>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85" name="Shape 185"/>
              <p:cNvCxnSpPr/>
              <p:nvPr/>
            </p:nvCxnSpPr>
            <p:spPr>
              <a:xfrm rot="10800000">
                <a:off x="-1" y="4651430"/>
                <a:ext cx="2196496" cy="2206566"/>
              </a:xfrm>
              <a:prstGeom prst="straightConnector1">
                <a:avLst/>
              </a:prstGeom>
              <a:noFill/>
              <a:ln w="9525" cap="flat" cmpd="sng">
                <a:solidFill>
                  <a:srgbClr val="D8D8D8">
                    <a:alpha val="29803"/>
                  </a:srgbClr>
                </a:solidFill>
                <a:prstDash val="solid"/>
                <a:miter/>
                <a:headEnd type="none" w="med" len="med"/>
                <a:tailEnd type="none" w="med" len="med"/>
              </a:ln>
            </p:spPr>
          </p:cxnSp>
          <p:cxnSp>
            <p:nvCxnSpPr>
              <p:cNvPr id="186" name="Shape 186"/>
              <p:cNvCxnSpPr/>
              <p:nvPr/>
            </p:nvCxnSpPr>
            <p:spPr>
              <a:xfrm rot="10800000">
                <a:off x="-1" y="5864452"/>
                <a:ext cx="987003" cy="993545"/>
              </a:xfrm>
              <a:prstGeom prst="straightConnector1">
                <a:avLst/>
              </a:prstGeom>
              <a:noFill/>
              <a:ln w="9525" cap="flat" cmpd="sng">
                <a:solidFill>
                  <a:srgbClr val="D8D8D8">
                    <a:alpha val="29803"/>
                  </a:srgbClr>
                </a:solidFill>
                <a:prstDash val="solid"/>
                <a:miter/>
                <a:headEnd type="none" w="med" len="med"/>
                <a:tailEnd type="none" w="med" len="med"/>
              </a:ln>
            </p:spPr>
          </p:cxnSp>
        </p:grpSp>
      </p:grpSp>
      <p:sp>
        <p:nvSpPr>
          <p:cNvPr id="187" name="Shape 187"/>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88" name="Shape 188"/>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89" name="Shape 189"/>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de-DE" sz="800" b="0" i="0" u="none" strike="noStrike" cap="none">
                <a:solidFill>
                  <a:srgbClr val="959595"/>
                </a:solidFill>
                <a:latin typeface="Arial"/>
                <a:ea typeface="Arial"/>
                <a:cs typeface="Arial"/>
                <a:sym typeface="Arial"/>
              </a:rPr>
              <a:t>‹Nr.›</a:t>
            </a:fld>
            <a:endParaRPr lang="de-DE"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Abschnitts-überschrift">
    <p:bg>
      <p:bgPr>
        <a:gradFill>
          <a:gsLst>
            <a:gs pos="0">
              <a:schemeClr val="accent1"/>
            </a:gs>
            <a:gs pos="97000">
              <a:srgbClr val="AF4329"/>
            </a:gs>
            <a:gs pos="100000">
              <a:srgbClr val="AF4329"/>
            </a:gs>
          </a:gsLst>
          <a:path path="circle">
            <a:fillToRect l="50000" t="50000" r="50000" b="50000"/>
          </a:path>
          <a:tileRect/>
        </a:gradFill>
        <a:effectLst/>
      </p:bgPr>
    </p:bg>
    <p:spTree>
      <p:nvGrpSpPr>
        <p:cNvPr id="1" name="Shape 190"/>
        <p:cNvGrpSpPr/>
        <p:nvPr/>
      </p:nvGrpSpPr>
      <p:grpSpPr>
        <a:xfrm>
          <a:off x="0" y="0"/>
          <a:ext cx="0" cy="0"/>
          <a:chOff x="0" y="0"/>
          <a:chExt cx="0" cy="0"/>
        </a:xfrm>
      </p:grpSpPr>
      <p:grpSp>
        <p:nvGrpSpPr>
          <p:cNvPr id="191" name="Shape 191"/>
          <p:cNvGrpSpPr/>
          <p:nvPr/>
        </p:nvGrpSpPr>
        <p:grpSpPr>
          <a:xfrm>
            <a:off x="-1" y="0"/>
            <a:ext cx="12192002" cy="6858000"/>
            <a:chOff x="-1" y="0"/>
            <a:chExt cx="12192002" cy="6858000"/>
          </a:xfrm>
        </p:grpSpPr>
        <p:cxnSp>
          <p:nvCxnSpPr>
            <p:cNvPr id="192" name="Shape 192"/>
            <p:cNvCxnSpPr/>
            <p:nvPr/>
          </p:nvCxnSpPr>
          <p:spPr>
            <a:xfrm>
              <a:off x="610193"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93" name="Shape 193"/>
            <p:cNvCxnSpPr/>
            <p:nvPr/>
          </p:nvCxnSpPr>
          <p:spPr>
            <a:xfrm>
              <a:off x="1829332"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94" name="Shape 194"/>
            <p:cNvCxnSpPr/>
            <p:nvPr/>
          </p:nvCxnSpPr>
          <p:spPr>
            <a:xfrm>
              <a:off x="3048469"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95" name="Shape 195"/>
            <p:cNvCxnSpPr/>
            <p:nvPr/>
          </p:nvCxnSpPr>
          <p:spPr>
            <a:xfrm>
              <a:off x="426760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96" name="Shape 196"/>
            <p:cNvCxnSpPr/>
            <p:nvPr/>
          </p:nvCxnSpPr>
          <p:spPr>
            <a:xfrm>
              <a:off x="5486746"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97" name="Shape 197"/>
            <p:cNvCxnSpPr/>
            <p:nvPr/>
          </p:nvCxnSpPr>
          <p:spPr>
            <a:xfrm>
              <a:off x="6705884"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98" name="Shape 198"/>
            <p:cNvCxnSpPr/>
            <p:nvPr/>
          </p:nvCxnSpPr>
          <p:spPr>
            <a:xfrm>
              <a:off x="7925021"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199" name="Shape 199"/>
            <p:cNvCxnSpPr/>
            <p:nvPr/>
          </p:nvCxnSpPr>
          <p:spPr>
            <a:xfrm>
              <a:off x="9144160"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00" name="Shape 200"/>
            <p:cNvCxnSpPr/>
            <p:nvPr/>
          </p:nvCxnSpPr>
          <p:spPr>
            <a:xfrm>
              <a:off x="1036329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01" name="Shape 201"/>
            <p:cNvCxnSpPr/>
            <p:nvPr/>
          </p:nvCxnSpPr>
          <p:spPr>
            <a:xfrm>
              <a:off x="11582435"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02" name="Shape 202"/>
            <p:cNvCxnSpPr/>
            <p:nvPr/>
          </p:nvCxnSpPr>
          <p:spPr>
            <a:xfrm>
              <a:off x="2819" y="386485"/>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03" name="Shape 203"/>
            <p:cNvCxnSpPr/>
            <p:nvPr/>
          </p:nvCxnSpPr>
          <p:spPr>
            <a:xfrm>
              <a:off x="2819" y="1611180"/>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04" name="Shape 204"/>
            <p:cNvCxnSpPr/>
            <p:nvPr/>
          </p:nvCxnSpPr>
          <p:spPr>
            <a:xfrm>
              <a:off x="2819" y="2835876"/>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05" name="Shape 205"/>
            <p:cNvCxnSpPr/>
            <p:nvPr/>
          </p:nvCxnSpPr>
          <p:spPr>
            <a:xfrm>
              <a:off x="2819" y="4060573"/>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06" name="Shape 206"/>
            <p:cNvCxnSpPr/>
            <p:nvPr/>
          </p:nvCxnSpPr>
          <p:spPr>
            <a:xfrm>
              <a:off x="2819" y="5285269"/>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07" name="Shape 207"/>
            <p:cNvCxnSpPr/>
            <p:nvPr/>
          </p:nvCxnSpPr>
          <p:spPr>
            <a:xfrm>
              <a:off x="2819" y="6509964"/>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208" name="Shape 208"/>
            <p:cNvGrpSpPr/>
            <p:nvPr/>
          </p:nvGrpSpPr>
          <p:grpSpPr>
            <a:xfrm>
              <a:off x="-1" y="0"/>
              <a:ext cx="12192001" cy="6858000"/>
              <a:chOff x="-1" y="0"/>
              <a:chExt cx="12192001" cy="6858000"/>
            </a:xfrm>
          </p:grpSpPr>
          <p:cxnSp>
            <p:nvCxnSpPr>
              <p:cNvPr id="209" name="Shape 209"/>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10" name="Shape 210"/>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11" name="Shape 211"/>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12" name="Shape 212"/>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13" name="Shape 213"/>
              <p:cNvCxnSpPr/>
              <p:nvPr/>
            </p:nvCxnSpPr>
            <p:spPr>
              <a:xfrm>
                <a:off x="5106501"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214" name="Shape 214"/>
              <p:cNvGrpSpPr/>
              <p:nvPr/>
            </p:nvGrpSpPr>
            <p:grpSpPr>
              <a:xfrm>
                <a:off x="6327885" y="0"/>
                <a:ext cx="5864114" cy="5898672"/>
                <a:chOff x="6327885" y="0"/>
                <a:chExt cx="5864114" cy="5898672"/>
              </a:xfrm>
            </p:grpSpPr>
            <p:cxnSp>
              <p:nvCxnSpPr>
                <p:cNvPr id="215" name="Shape 215"/>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16" name="Shape 216"/>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17" name="Shape 217"/>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18" name="Shape 218"/>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19" name="Shape 219"/>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220" name="Shape 220"/>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21" name="Shape 221"/>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22" name="Shape 222"/>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23" name="Shape 223"/>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24" name="Shape 224"/>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nvGrpSpPr>
            <p:cNvPr id="225" name="Shape 225"/>
            <p:cNvGrpSpPr/>
            <p:nvPr/>
          </p:nvGrpSpPr>
          <p:grpSpPr>
            <a:xfrm flipH="1">
              <a:off x="0" y="0"/>
              <a:ext cx="12192001" cy="6858000"/>
              <a:chOff x="-1" y="0"/>
              <a:chExt cx="12192001" cy="6858000"/>
            </a:xfrm>
          </p:grpSpPr>
          <p:cxnSp>
            <p:nvCxnSpPr>
              <p:cNvPr id="226" name="Shape 226"/>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27" name="Shape 227"/>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28" name="Shape 228"/>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29" name="Shape 229"/>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30" name="Shape 230"/>
              <p:cNvCxnSpPr/>
              <p:nvPr/>
            </p:nvCxnSpPr>
            <p:spPr>
              <a:xfrm>
                <a:off x="515064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231" name="Shape 231"/>
              <p:cNvGrpSpPr/>
              <p:nvPr/>
            </p:nvGrpSpPr>
            <p:grpSpPr>
              <a:xfrm>
                <a:off x="6327885" y="0"/>
                <a:ext cx="5864114" cy="5898672"/>
                <a:chOff x="6327885" y="0"/>
                <a:chExt cx="5864114" cy="5898672"/>
              </a:xfrm>
            </p:grpSpPr>
            <p:cxnSp>
              <p:nvCxnSpPr>
                <p:cNvPr id="232" name="Shape 232"/>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33" name="Shape 233"/>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34" name="Shape 234"/>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35" name="Shape 235"/>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36" name="Shape 236"/>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237" name="Shape 237"/>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38" name="Shape 238"/>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39" name="Shape 239"/>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40" name="Shape 240"/>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41" name="Shape 241"/>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sp>
        <p:nvSpPr>
          <p:cNvPr id="242" name="Shape 242"/>
          <p:cNvSpPr txBox="1">
            <a:spLocks noGrp="1"/>
          </p:cNvSpPr>
          <p:nvPr>
            <p:ph type="title"/>
          </p:nvPr>
        </p:nvSpPr>
        <p:spPr>
          <a:xfrm>
            <a:off x="1295400" y="2541573"/>
            <a:ext cx="9601200" cy="2743199"/>
          </a:xfrm>
          <a:prstGeom prst="rect">
            <a:avLst/>
          </a:prstGeom>
          <a:noFill/>
          <a:ln>
            <a:noFill/>
          </a:ln>
        </p:spPr>
        <p:txBody>
          <a:bodyPr lIns="91425" tIns="91425" rIns="91425" bIns="91425" anchor="b" anchorCtr="0"/>
          <a:lstStyle>
            <a:lvl1pPr marL="0" marR="0" lvl="0" indent="0" algn="l" rtl="0">
              <a:lnSpc>
                <a:spcPct val="85000"/>
              </a:lnSpc>
              <a:spcBef>
                <a:spcPts val="0"/>
              </a:spcBef>
              <a:buClr>
                <a:schemeClr val="lt1"/>
              </a:buClr>
              <a:buFont typeface="Arial"/>
              <a:buNone/>
              <a:defRPr sz="60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43" name="Shape 243"/>
          <p:cNvSpPr txBox="1">
            <a:spLocks noGrp="1"/>
          </p:cNvSpPr>
          <p:nvPr>
            <p:ph type="body" idx="1"/>
          </p:nvPr>
        </p:nvSpPr>
        <p:spPr>
          <a:xfrm>
            <a:off x="1295400" y="5431535"/>
            <a:ext cx="9601200" cy="4572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Arial"/>
              <a:buNone/>
              <a:defRPr sz="2000" b="0" i="0" u="none" strike="noStrike" cap="none">
                <a:solidFill>
                  <a:schemeClr val="lt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2000" b="0" i="0" u="none" strike="noStrike" cap="none">
                <a:solidFill>
                  <a:schemeClr val="lt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1800" b="0" i="0" u="none" strike="noStrike" cap="none">
                <a:solidFill>
                  <a:schemeClr val="lt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1600" b="0" i="0" u="none" strike="noStrike" cap="none">
                <a:solidFill>
                  <a:schemeClr val="lt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1600" b="0" i="0" u="none" strike="noStrike" cap="none">
                <a:solidFill>
                  <a:schemeClr val="lt1"/>
                </a:solidFill>
                <a:latin typeface="Arial"/>
                <a:ea typeface="Arial"/>
                <a:cs typeface="Arial"/>
                <a:sym typeface="Arial"/>
              </a:defRPr>
            </a:lvl9pPr>
          </a:lstStyle>
          <a:p>
            <a:endParaRPr/>
          </a:p>
        </p:txBody>
      </p:sp>
      <p:cxnSp>
        <p:nvCxnSpPr>
          <p:cNvPr id="244" name="Shape 244"/>
          <p:cNvCxnSpPr/>
          <p:nvPr/>
        </p:nvCxnSpPr>
        <p:spPr>
          <a:xfrm>
            <a:off x="1295400" y="5294175"/>
            <a:ext cx="9601200" cy="0"/>
          </a:xfrm>
          <a:prstGeom prst="straightConnector1">
            <a:avLst/>
          </a:prstGeom>
          <a:noFill/>
          <a:ln w="12700" cap="flat" cmpd="sng">
            <a:solidFill>
              <a:schemeClr val="lt1"/>
            </a:solidFill>
            <a:prstDash val="solid"/>
            <a:miter/>
            <a:headEnd type="none" w="med" len="med"/>
            <a:tailEnd type="none" w="med" len="med"/>
          </a:ln>
        </p:spPr>
      </p:cxnSp>
      <p:sp>
        <p:nvSpPr>
          <p:cNvPr id="245" name="Shape 245"/>
          <p:cNvSpPr txBox="1">
            <a:spLocks noGrp="1"/>
          </p:cNvSpPr>
          <p:nvPr>
            <p:ph type="sldNum" idx="12"/>
          </p:nvPr>
        </p:nvSpPr>
        <p:spPr>
          <a:xfrm>
            <a:off x="11409045" y="6333134"/>
            <a:ext cx="731700" cy="525000"/>
          </a:xfrm>
          <a:prstGeom prst="rect">
            <a:avLst/>
          </a:prstGeom>
        </p:spPr>
        <p:txBody>
          <a:bodyPr lIns="91425" tIns="45700" rIns="91425" bIns="45700" anchor="ctr" anchorCtr="0">
            <a:noAutofit/>
          </a:bodyPr>
          <a:lstStyle/>
          <a:p>
            <a:pPr lvl="0">
              <a:spcBef>
                <a:spcPts val="0"/>
              </a:spcBef>
              <a:buNone/>
            </a:pPr>
            <a:fld id="{00000000-1234-1234-1234-123412341234}" type="slidenum">
              <a:rPr lang="de-DE" sz="1300">
                <a:solidFill>
                  <a:schemeClr val="lt1"/>
                </a:solidFill>
              </a:rPr>
              <a:t>‹Nr.›</a:t>
            </a:fld>
            <a:endParaRPr lang="de-DE" sz="1300">
              <a:solidFill>
                <a:schemeClr val="lt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Zwei Inhalte">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1295400" y="503852"/>
            <a:ext cx="9601200" cy="11423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48" name="Shape 248"/>
          <p:cNvSpPr txBox="1">
            <a:spLocks noGrp="1"/>
          </p:cNvSpPr>
          <p:nvPr>
            <p:ph type="body" idx="1"/>
          </p:nvPr>
        </p:nvSpPr>
        <p:spPr>
          <a:xfrm>
            <a:off x="1295400" y="1981199"/>
            <a:ext cx="4572000" cy="3810001"/>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6pPr>
            <a:lvl7pPr marL="1600200" marR="0" lvl="6"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7pPr>
            <a:lvl8pPr marL="1828800" marR="0" lvl="7"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8pPr>
            <a:lvl9pPr marL="2057400" marR="0" lvl="8"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2"/>
          </p:nvPr>
        </p:nvSpPr>
        <p:spPr>
          <a:xfrm>
            <a:off x="6324600" y="1981199"/>
            <a:ext cx="4572000" cy="3810001"/>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6pPr>
            <a:lvl7pPr marL="1600200" marR="0" lvl="6"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7pPr>
            <a:lvl8pPr marL="1828800" marR="0" lvl="7"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8pPr>
            <a:lvl9pPr marL="2057400" marR="0" lvl="8" indent="-76200" algn="l" rtl="0">
              <a:lnSpc>
                <a:spcPct val="90000"/>
              </a:lnSpc>
              <a:spcBef>
                <a:spcPts val="600"/>
              </a:spcBef>
              <a:buClr>
                <a:schemeClr val="accent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0" name="Shape 250"/>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51" name="Shape 251"/>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52" name="Shape 252"/>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de-DE" sz="800" b="0" i="0" u="none" strike="noStrike" cap="none">
                <a:solidFill>
                  <a:srgbClr val="959595"/>
                </a:solidFill>
                <a:latin typeface="Arial"/>
                <a:ea typeface="Arial"/>
                <a:cs typeface="Arial"/>
                <a:sym typeface="Arial"/>
              </a:rPr>
              <a:t>‹Nr.›</a:t>
            </a:fld>
            <a:endParaRPr lang="de-DE" sz="800" b="0" i="0" u="none" strike="noStrike" cap="none">
              <a:solidFill>
                <a:srgbClr val="959595"/>
              </a:solidFill>
              <a:latin typeface="Arial"/>
              <a:ea typeface="Arial"/>
              <a:cs typeface="Arial"/>
              <a:sym typeface="Arial"/>
            </a:endParaRPr>
          </a:p>
        </p:txBody>
      </p:sp>
      <p:pic>
        <p:nvPicPr>
          <p:cNvPr id="253" name="Shape 253"/>
          <p:cNvPicPr preferRelativeResize="0"/>
          <p:nvPr/>
        </p:nvPicPr>
        <p:blipFill rotWithShape="1">
          <a:blip r:embed="rId2">
            <a:alphaModFix/>
          </a:blip>
          <a:srcRect b="53104"/>
          <a:stretch/>
        </p:blipFill>
        <p:spPr>
          <a:xfrm>
            <a:off x="1295400" y="6126155"/>
            <a:ext cx="2373594" cy="584393"/>
          </a:xfrm>
          <a:prstGeom prst="rect">
            <a:avLst/>
          </a:prstGeom>
          <a:noFill/>
          <a:ln>
            <a:noFill/>
          </a:ln>
        </p:spPr>
      </p:pic>
      <p:pic>
        <p:nvPicPr>
          <p:cNvPr id="254" name="Shape 254"/>
          <p:cNvPicPr preferRelativeResize="0"/>
          <p:nvPr/>
        </p:nvPicPr>
        <p:blipFill>
          <a:blip r:embed="rId3">
            <a:alphaModFix/>
          </a:blip>
          <a:stretch>
            <a:fillRect/>
          </a:stretch>
        </p:blipFill>
        <p:spPr>
          <a:xfrm>
            <a:off x="9120327" y="6289675"/>
            <a:ext cx="1039812" cy="41592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Vergleich">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1295400" y="503852"/>
            <a:ext cx="9601200" cy="11423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57" name="Shape 257"/>
          <p:cNvSpPr txBox="1">
            <a:spLocks noGrp="1"/>
          </p:cNvSpPr>
          <p:nvPr>
            <p:ph type="body" idx="1"/>
          </p:nvPr>
        </p:nvSpPr>
        <p:spPr>
          <a:xfrm>
            <a:off x="1295400" y="1818322"/>
            <a:ext cx="4572000" cy="64135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accent1"/>
              </a:buClr>
              <a:buFont typeface="Arial"/>
              <a:buNone/>
              <a:defRPr sz="2000" b="0" i="0" u="none" strike="noStrike" cap="none">
                <a:solidFill>
                  <a:schemeClr val="accent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2000" b="1" i="0" u="none" strike="noStrike" cap="none">
                <a:solidFill>
                  <a:schemeClr val="dk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1800" b="1" i="0" u="none" strike="noStrike" cap="none">
                <a:solidFill>
                  <a:schemeClr val="dk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1600" b="1" i="0" u="none" strike="noStrike" cap="none">
                <a:solidFill>
                  <a:schemeClr val="dk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258" name="Shape 258"/>
          <p:cNvSpPr txBox="1">
            <a:spLocks noGrp="1"/>
          </p:cNvSpPr>
          <p:nvPr>
            <p:ph type="body" idx="2"/>
          </p:nvPr>
        </p:nvSpPr>
        <p:spPr>
          <a:xfrm>
            <a:off x="1295400" y="2503713"/>
            <a:ext cx="4572000" cy="3287487"/>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88900" algn="l" rtl="0">
              <a:lnSpc>
                <a:spcPct val="9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6pPr>
            <a:lvl7pPr marL="1600200" marR="0" lvl="6" indent="-88900" algn="l" rtl="0">
              <a:lnSpc>
                <a:spcPct val="9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7pPr>
            <a:lvl8pPr marL="1828800" marR="0" lvl="7" indent="-88900" algn="l" rtl="0">
              <a:lnSpc>
                <a:spcPct val="9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8pPr>
            <a:lvl9pPr marL="2057400" marR="0" lvl="8" indent="-88900" algn="l" rtl="0">
              <a:lnSpc>
                <a:spcPct val="9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59" name="Shape 259"/>
          <p:cNvSpPr txBox="1">
            <a:spLocks noGrp="1"/>
          </p:cNvSpPr>
          <p:nvPr>
            <p:ph type="body" idx="3"/>
          </p:nvPr>
        </p:nvSpPr>
        <p:spPr>
          <a:xfrm>
            <a:off x="6324600" y="1818322"/>
            <a:ext cx="4572000" cy="64135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accent1"/>
              </a:buClr>
              <a:buFont typeface="Arial"/>
              <a:buNone/>
              <a:defRPr sz="2000" b="0" i="0" u="none" strike="noStrike" cap="none">
                <a:solidFill>
                  <a:schemeClr val="accent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2000" b="1" i="0" u="none" strike="noStrike" cap="none">
                <a:solidFill>
                  <a:schemeClr val="dk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1800" b="1" i="0" u="none" strike="noStrike" cap="none">
                <a:solidFill>
                  <a:schemeClr val="dk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1600" b="1" i="0" u="none" strike="noStrike" cap="none">
                <a:solidFill>
                  <a:schemeClr val="dk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4"/>
          </p:nvPr>
        </p:nvSpPr>
        <p:spPr>
          <a:xfrm>
            <a:off x="6324600" y="2503713"/>
            <a:ext cx="4572000" cy="3287487"/>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88900" algn="l" rtl="0">
              <a:lnSpc>
                <a:spcPct val="9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6pPr>
            <a:lvl7pPr marL="1600200" marR="0" lvl="6" indent="-88900" algn="l" rtl="0">
              <a:lnSpc>
                <a:spcPct val="9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7pPr>
            <a:lvl8pPr marL="1828800" marR="0" lvl="7" indent="-88900" algn="l" rtl="0">
              <a:lnSpc>
                <a:spcPct val="9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8pPr>
            <a:lvl9pPr marL="2057400" marR="0" lvl="8" indent="-88900" algn="l" rtl="0">
              <a:lnSpc>
                <a:spcPct val="90000"/>
              </a:lnSpc>
              <a:spcBef>
                <a:spcPts val="600"/>
              </a:spcBef>
              <a:buClr>
                <a:schemeClr val="accent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61" name="Shape 261"/>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62" name="Shape 262"/>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63" name="Shape 263"/>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de-DE" sz="800" b="0" i="0" u="none" strike="noStrike" cap="none">
                <a:solidFill>
                  <a:srgbClr val="959595"/>
                </a:solidFill>
                <a:latin typeface="Arial"/>
                <a:ea typeface="Arial"/>
                <a:cs typeface="Arial"/>
                <a:sym typeface="Arial"/>
              </a:rPr>
              <a:t>‹Nr.›</a:t>
            </a:fld>
            <a:endParaRPr lang="de-DE"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Inhalt mit Überschrift">
    <p:bg>
      <p:bgPr>
        <a:gradFill>
          <a:gsLst>
            <a:gs pos="0">
              <a:schemeClr val="accent1"/>
            </a:gs>
            <a:gs pos="100000">
              <a:srgbClr val="AF4329"/>
            </a:gs>
          </a:gsLst>
          <a:path path="circle">
            <a:fillToRect l="50000" t="50000" r="50000" b="50000"/>
          </a:path>
          <a:tileRect/>
        </a:gradFill>
        <a:effectLst/>
      </p:bgPr>
    </p:bg>
    <p:spTree>
      <p:nvGrpSpPr>
        <p:cNvPr id="1" name="Shape 264"/>
        <p:cNvGrpSpPr/>
        <p:nvPr/>
      </p:nvGrpSpPr>
      <p:grpSpPr>
        <a:xfrm>
          <a:off x="0" y="0"/>
          <a:ext cx="0" cy="0"/>
          <a:chOff x="0" y="0"/>
          <a:chExt cx="0" cy="0"/>
        </a:xfrm>
      </p:grpSpPr>
      <p:grpSp>
        <p:nvGrpSpPr>
          <p:cNvPr id="265" name="Shape 265"/>
          <p:cNvGrpSpPr/>
          <p:nvPr/>
        </p:nvGrpSpPr>
        <p:grpSpPr>
          <a:xfrm>
            <a:off x="-1" y="0"/>
            <a:ext cx="12192002" cy="6858000"/>
            <a:chOff x="-1" y="0"/>
            <a:chExt cx="12192002" cy="6858000"/>
          </a:xfrm>
        </p:grpSpPr>
        <p:cxnSp>
          <p:nvCxnSpPr>
            <p:cNvPr id="266" name="Shape 266"/>
            <p:cNvCxnSpPr/>
            <p:nvPr/>
          </p:nvCxnSpPr>
          <p:spPr>
            <a:xfrm>
              <a:off x="610193"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7" name="Shape 267"/>
            <p:cNvCxnSpPr/>
            <p:nvPr/>
          </p:nvCxnSpPr>
          <p:spPr>
            <a:xfrm>
              <a:off x="1829332"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8" name="Shape 268"/>
            <p:cNvCxnSpPr/>
            <p:nvPr/>
          </p:nvCxnSpPr>
          <p:spPr>
            <a:xfrm>
              <a:off x="3048469"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69" name="Shape 269"/>
            <p:cNvCxnSpPr/>
            <p:nvPr/>
          </p:nvCxnSpPr>
          <p:spPr>
            <a:xfrm>
              <a:off x="426760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0" name="Shape 270"/>
            <p:cNvCxnSpPr/>
            <p:nvPr/>
          </p:nvCxnSpPr>
          <p:spPr>
            <a:xfrm>
              <a:off x="5486746"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1" name="Shape 271"/>
            <p:cNvCxnSpPr/>
            <p:nvPr/>
          </p:nvCxnSpPr>
          <p:spPr>
            <a:xfrm>
              <a:off x="6705884"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2" name="Shape 272"/>
            <p:cNvCxnSpPr/>
            <p:nvPr/>
          </p:nvCxnSpPr>
          <p:spPr>
            <a:xfrm>
              <a:off x="7925021"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3" name="Shape 273"/>
            <p:cNvCxnSpPr/>
            <p:nvPr/>
          </p:nvCxnSpPr>
          <p:spPr>
            <a:xfrm>
              <a:off x="9144160"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4" name="Shape 274"/>
            <p:cNvCxnSpPr/>
            <p:nvPr/>
          </p:nvCxnSpPr>
          <p:spPr>
            <a:xfrm>
              <a:off x="1036329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5" name="Shape 275"/>
            <p:cNvCxnSpPr/>
            <p:nvPr/>
          </p:nvCxnSpPr>
          <p:spPr>
            <a:xfrm>
              <a:off x="11582435"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6" name="Shape 276"/>
            <p:cNvCxnSpPr/>
            <p:nvPr/>
          </p:nvCxnSpPr>
          <p:spPr>
            <a:xfrm>
              <a:off x="2819" y="386485"/>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7" name="Shape 277"/>
            <p:cNvCxnSpPr/>
            <p:nvPr/>
          </p:nvCxnSpPr>
          <p:spPr>
            <a:xfrm>
              <a:off x="2819" y="1611180"/>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8" name="Shape 278"/>
            <p:cNvCxnSpPr/>
            <p:nvPr/>
          </p:nvCxnSpPr>
          <p:spPr>
            <a:xfrm>
              <a:off x="2819" y="2835876"/>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79" name="Shape 279"/>
            <p:cNvCxnSpPr/>
            <p:nvPr/>
          </p:nvCxnSpPr>
          <p:spPr>
            <a:xfrm>
              <a:off x="2819" y="4060573"/>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0" name="Shape 280"/>
            <p:cNvCxnSpPr/>
            <p:nvPr/>
          </p:nvCxnSpPr>
          <p:spPr>
            <a:xfrm>
              <a:off x="2819" y="5285269"/>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1" name="Shape 281"/>
            <p:cNvCxnSpPr/>
            <p:nvPr/>
          </p:nvCxnSpPr>
          <p:spPr>
            <a:xfrm>
              <a:off x="2819" y="6509964"/>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282" name="Shape 282"/>
            <p:cNvGrpSpPr/>
            <p:nvPr/>
          </p:nvGrpSpPr>
          <p:grpSpPr>
            <a:xfrm>
              <a:off x="-1" y="0"/>
              <a:ext cx="12192001" cy="6858000"/>
              <a:chOff x="-1" y="0"/>
              <a:chExt cx="12192001" cy="6858000"/>
            </a:xfrm>
          </p:grpSpPr>
          <p:cxnSp>
            <p:nvCxnSpPr>
              <p:cNvPr id="283" name="Shape 283"/>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4" name="Shape 284"/>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5" name="Shape 285"/>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6" name="Shape 286"/>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87" name="Shape 287"/>
              <p:cNvCxnSpPr/>
              <p:nvPr/>
            </p:nvCxnSpPr>
            <p:spPr>
              <a:xfrm>
                <a:off x="5106501"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288" name="Shape 288"/>
              <p:cNvGrpSpPr/>
              <p:nvPr/>
            </p:nvGrpSpPr>
            <p:grpSpPr>
              <a:xfrm>
                <a:off x="6327885" y="0"/>
                <a:ext cx="5864114" cy="5898672"/>
                <a:chOff x="6327885" y="0"/>
                <a:chExt cx="5864114" cy="5898672"/>
              </a:xfrm>
            </p:grpSpPr>
            <p:cxnSp>
              <p:nvCxnSpPr>
                <p:cNvPr id="289" name="Shape 289"/>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0" name="Shape 290"/>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1" name="Shape 291"/>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2" name="Shape 292"/>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3" name="Shape 293"/>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294" name="Shape 294"/>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5" name="Shape 295"/>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6" name="Shape 296"/>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7" name="Shape 297"/>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298" name="Shape 298"/>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nvGrpSpPr>
            <p:cNvPr id="299" name="Shape 299"/>
            <p:cNvGrpSpPr/>
            <p:nvPr/>
          </p:nvGrpSpPr>
          <p:grpSpPr>
            <a:xfrm flipH="1">
              <a:off x="0" y="0"/>
              <a:ext cx="12192001" cy="6858000"/>
              <a:chOff x="-1" y="0"/>
              <a:chExt cx="12192001" cy="6858000"/>
            </a:xfrm>
          </p:grpSpPr>
          <p:cxnSp>
            <p:nvCxnSpPr>
              <p:cNvPr id="300" name="Shape 300"/>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1" name="Shape 301"/>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2" name="Shape 302"/>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3" name="Shape 303"/>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4" name="Shape 304"/>
              <p:cNvCxnSpPr/>
              <p:nvPr/>
            </p:nvCxnSpPr>
            <p:spPr>
              <a:xfrm>
                <a:off x="515064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305" name="Shape 305"/>
              <p:cNvGrpSpPr/>
              <p:nvPr/>
            </p:nvGrpSpPr>
            <p:grpSpPr>
              <a:xfrm>
                <a:off x="6327885" y="0"/>
                <a:ext cx="5864114" cy="5898672"/>
                <a:chOff x="6327885" y="0"/>
                <a:chExt cx="5864114" cy="5898672"/>
              </a:xfrm>
            </p:grpSpPr>
            <p:cxnSp>
              <p:nvCxnSpPr>
                <p:cNvPr id="306" name="Shape 306"/>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7" name="Shape 307"/>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8" name="Shape 308"/>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09" name="Shape 309"/>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10" name="Shape 310"/>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311" name="Shape 311"/>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12" name="Shape 312"/>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13" name="Shape 313"/>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14" name="Shape 314"/>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15" name="Shape 315"/>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sp>
        <p:nvSpPr>
          <p:cNvPr id="316" name="Shape 316"/>
          <p:cNvSpPr/>
          <p:nvPr/>
        </p:nvSpPr>
        <p:spPr>
          <a:xfrm>
            <a:off x="0" y="0"/>
            <a:ext cx="7315200" cy="6858000"/>
          </a:xfrm>
          <a:prstGeom prst="rect">
            <a:avLst/>
          </a:prstGeom>
          <a:gradFill>
            <a:gsLst>
              <a:gs pos="0">
                <a:schemeClr val="lt1"/>
              </a:gs>
              <a:gs pos="69000">
                <a:schemeClr val="lt1"/>
              </a:gs>
              <a:gs pos="100000">
                <a:srgbClr val="F2F2F2"/>
              </a:gs>
            </a:gsLst>
            <a:path path="circle">
              <a:fillToRect l="50000" t="50000" r="50000" b="50000"/>
            </a:path>
            <a:tileRect/>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17" name="Shape 317"/>
          <p:cNvSpPr txBox="1">
            <a:spLocks noGrp="1"/>
          </p:cNvSpPr>
          <p:nvPr>
            <p:ph type="title"/>
          </p:nvPr>
        </p:nvSpPr>
        <p:spPr>
          <a:xfrm>
            <a:off x="7913152" y="571500"/>
            <a:ext cx="3657600" cy="21971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26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18" name="Shape 318"/>
          <p:cNvSpPr txBox="1">
            <a:spLocks noGrp="1"/>
          </p:cNvSpPr>
          <p:nvPr>
            <p:ph type="body" idx="1"/>
          </p:nvPr>
        </p:nvSpPr>
        <p:spPr>
          <a:xfrm>
            <a:off x="543197" y="571500"/>
            <a:ext cx="6217919" cy="5714999"/>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63500" algn="l" rtl="0">
              <a:lnSpc>
                <a:spcPct val="90000"/>
              </a:lnSpc>
              <a:spcBef>
                <a:spcPts val="600"/>
              </a:spcBef>
              <a:buClr>
                <a:schemeClr val="accent1"/>
              </a:buClr>
              <a:buSzPct val="100000"/>
              <a:buFont typeface="Arial"/>
              <a:buChar char="▪"/>
              <a:defRPr sz="2000" b="0" i="0" u="none" strike="noStrike" cap="none">
                <a:solidFill>
                  <a:schemeClr val="dk1"/>
                </a:solidFill>
                <a:latin typeface="Arial"/>
                <a:ea typeface="Arial"/>
                <a:cs typeface="Arial"/>
                <a:sym typeface="Arial"/>
              </a:defRPr>
            </a:lvl6pPr>
            <a:lvl7pPr marL="1600200" marR="0" lvl="6" indent="-63500" algn="l" rtl="0">
              <a:lnSpc>
                <a:spcPct val="90000"/>
              </a:lnSpc>
              <a:spcBef>
                <a:spcPts val="600"/>
              </a:spcBef>
              <a:buClr>
                <a:schemeClr val="accent1"/>
              </a:buClr>
              <a:buSzPct val="100000"/>
              <a:buFont typeface="Arial"/>
              <a:buChar char="▪"/>
              <a:defRPr sz="2000" b="0" i="0" u="none" strike="noStrike" cap="none">
                <a:solidFill>
                  <a:schemeClr val="dk1"/>
                </a:solidFill>
                <a:latin typeface="Arial"/>
                <a:ea typeface="Arial"/>
                <a:cs typeface="Arial"/>
                <a:sym typeface="Arial"/>
              </a:defRPr>
            </a:lvl7pPr>
            <a:lvl8pPr marL="1828800" marR="0" lvl="7" indent="-63500" algn="l" rtl="0">
              <a:lnSpc>
                <a:spcPct val="90000"/>
              </a:lnSpc>
              <a:spcBef>
                <a:spcPts val="600"/>
              </a:spcBef>
              <a:buClr>
                <a:schemeClr val="accent1"/>
              </a:buClr>
              <a:buSzPct val="100000"/>
              <a:buFont typeface="Arial"/>
              <a:buChar char="▪"/>
              <a:defRPr sz="2000" b="0" i="0" u="none" strike="noStrike" cap="none">
                <a:solidFill>
                  <a:schemeClr val="dk1"/>
                </a:solidFill>
                <a:latin typeface="Arial"/>
                <a:ea typeface="Arial"/>
                <a:cs typeface="Arial"/>
                <a:sym typeface="Arial"/>
              </a:defRPr>
            </a:lvl8pPr>
            <a:lvl9pPr marL="2057400" marR="0" lvl="8" indent="-63500" algn="l" rtl="0">
              <a:lnSpc>
                <a:spcPct val="90000"/>
              </a:lnSpc>
              <a:spcBef>
                <a:spcPts val="600"/>
              </a:spcBef>
              <a:buClr>
                <a:schemeClr val="accent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19" name="Shape 319"/>
          <p:cNvSpPr txBox="1">
            <a:spLocks noGrp="1"/>
          </p:cNvSpPr>
          <p:nvPr>
            <p:ph type="body" idx="2"/>
          </p:nvPr>
        </p:nvSpPr>
        <p:spPr>
          <a:xfrm>
            <a:off x="7923952" y="2995011"/>
            <a:ext cx="3657600" cy="2286000"/>
          </a:xfrm>
          <a:prstGeom prst="rect">
            <a:avLst/>
          </a:prstGeom>
          <a:noFill/>
          <a:ln>
            <a:noFill/>
          </a:ln>
        </p:spPr>
        <p:txBody>
          <a:bodyPr lIns="91425" tIns="91425" rIns="91425" bIns="91425" anchor="t" anchorCtr="0"/>
          <a:lstStyle>
            <a:lvl1pPr marL="0" marR="0" lvl="0" indent="0" algn="l" rtl="0">
              <a:lnSpc>
                <a:spcPct val="90000"/>
              </a:lnSpc>
              <a:spcBef>
                <a:spcPts val="1200"/>
              </a:spcBef>
              <a:buClr>
                <a:schemeClr val="accent1"/>
              </a:buClr>
              <a:buFont typeface="Arial"/>
              <a:buNone/>
              <a:defRPr sz="1600" b="0" i="0" u="none" strike="noStrike" cap="none">
                <a:solidFill>
                  <a:schemeClr val="lt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1200" b="0" i="0" u="none" strike="noStrike" cap="none">
                <a:solidFill>
                  <a:schemeClr val="dk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1000" b="0" i="0" u="none" strike="noStrike" cap="none">
                <a:solidFill>
                  <a:schemeClr val="dk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9pPr>
          </a:lstStyle>
          <a:p>
            <a:endParaRPr/>
          </a:p>
        </p:txBody>
      </p:sp>
      <p:cxnSp>
        <p:nvCxnSpPr>
          <p:cNvPr id="320" name="Shape 320"/>
          <p:cNvCxnSpPr/>
          <p:nvPr/>
        </p:nvCxnSpPr>
        <p:spPr>
          <a:xfrm>
            <a:off x="7923089" y="2895600"/>
            <a:ext cx="3659310" cy="0"/>
          </a:xfrm>
          <a:prstGeom prst="straightConnector1">
            <a:avLst/>
          </a:prstGeom>
          <a:noFill/>
          <a:ln w="19050" cap="flat" cmpd="sng">
            <a:solidFill>
              <a:schemeClr val="lt1"/>
            </a:solidFill>
            <a:prstDash val="solid"/>
            <a:miter/>
            <a:headEnd type="none" w="med" len="med"/>
            <a:tailEnd type="none" w="med" len="med"/>
          </a:ln>
        </p:spPr>
      </p:cxnSp>
      <p:sp>
        <p:nvSpPr>
          <p:cNvPr id="321" name="Shape 321"/>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22" name="Shape 322"/>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23" name="Shape 323"/>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de-DE" sz="800" b="0" i="0" u="none" strike="noStrike" cap="none">
                <a:solidFill>
                  <a:srgbClr val="959595"/>
                </a:solidFill>
                <a:latin typeface="Arial"/>
                <a:ea typeface="Arial"/>
                <a:cs typeface="Arial"/>
                <a:sym typeface="Arial"/>
              </a:rPr>
              <a:t>‹Nr.›</a:t>
            </a:fld>
            <a:endParaRPr lang="de-DE" sz="800" b="0" i="0" u="none" strike="noStrike" cap="none">
              <a:solidFill>
                <a:srgbClr val="959595"/>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Bild mit Überschrift">
    <p:bg>
      <p:bgPr>
        <a:gradFill>
          <a:gsLst>
            <a:gs pos="0">
              <a:schemeClr val="accent1"/>
            </a:gs>
            <a:gs pos="100000">
              <a:srgbClr val="AF4329"/>
            </a:gs>
          </a:gsLst>
          <a:path path="circle">
            <a:fillToRect l="50000" t="50000" r="50000" b="50000"/>
          </a:path>
          <a:tileRect/>
        </a:gradFill>
        <a:effectLst/>
      </p:bgPr>
    </p:bg>
    <p:spTree>
      <p:nvGrpSpPr>
        <p:cNvPr id="1" name="Shape 324"/>
        <p:cNvGrpSpPr/>
        <p:nvPr/>
      </p:nvGrpSpPr>
      <p:grpSpPr>
        <a:xfrm>
          <a:off x="0" y="0"/>
          <a:ext cx="0" cy="0"/>
          <a:chOff x="0" y="0"/>
          <a:chExt cx="0" cy="0"/>
        </a:xfrm>
      </p:grpSpPr>
      <p:grpSp>
        <p:nvGrpSpPr>
          <p:cNvPr id="325" name="Shape 325"/>
          <p:cNvGrpSpPr/>
          <p:nvPr/>
        </p:nvGrpSpPr>
        <p:grpSpPr>
          <a:xfrm>
            <a:off x="-1" y="0"/>
            <a:ext cx="12192002" cy="6858000"/>
            <a:chOff x="-1" y="0"/>
            <a:chExt cx="12192002" cy="6858000"/>
          </a:xfrm>
        </p:grpSpPr>
        <p:cxnSp>
          <p:nvCxnSpPr>
            <p:cNvPr id="326" name="Shape 326"/>
            <p:cNvCxnSpPr/>
            <p:nvPr/>
          </p:nvCxnSpPr>
          <p:spPr>
            <a:xfrm>
              <a:off x="610193"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7" name="Shape 327"/>
            <p:cNvCxnSpPr/>
            <p:nvPr/>
          </p:nvCxnSpPr>
          <p:spPr>
            <a:xfrm>
              <a:off x="1829332"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8" name="Shape 328"/>
            <p:cNvCxnSpPr/>
            <p:nvPr/>
          </p:nvCxnSpPr>
          <p:spPr>
            <a:xfrm>
              <a:off x="3048469"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29" name="Shape 329"/>
            <p:cNvCxnSpPr/>
            <p:nvPr/>
          </p:nvCxnSpPr>
          <p:spPr>
            <a:xfrm>
              <a:off x="426760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0" name="Shape 330"/>
            <p:cNvCxnSpPr/>
            <p:nvPr/>
          </p:nvCxnSpPr>
          <p:spPr>
            <a:xfrm>
              <a:off x="5486746"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1" name="Shape 331"/>
            <p:cNvCxnSpPr/>
            <p:nvPr/>
          </p:nvCxnSpPr>
          <p:spPr>
            <a:xfrm>
              <a:off x="6705884"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2" name="Shape 332"/>
            <p:cNvCxnSpPr/>
            <p:nvPr/>
          </p:nvCxnSpPr>
          <p:spPr>
            <a:xfrm>
              <a:off x="7925021"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3" name="Shape 333"/>
            <p:cNvCxnSpPr/>
            <p:nvPr/>
          </p:nvCxnSpPr>
          <p:spPr>
            <a:xfrm>
              <a:off x="9144160"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4" name="Shape 334"/>
            <p:cNvCxnSpPr/>
            <p:nvPr/>
          </p:nvCxnSpPr>
          <p:spPr>
            <a:xfrm>
              <a:off x="10363297"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5" name="Shape 335"/>
            <p:cNvCxnSpPr/>
            <p:nvPr/>
          </p:nvCxnSpPr>
          <p:spPr>
            <a:xfrm>
              <a:off x="11582435" y="0"/>
              <a:ext cx="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6" name="Shape 336"/>
            <p:cNvCxnSpPr/>
            <p:nvPr/>
          </p:nvCxnSpPr>
          <p:spPr>
            <a:xfrm>
              <a:off x="2819" y="386485"/>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7" name="Shape 337"/>
            <p:cNvCxnSpPr/>
            <p:nvPr/>
          </p:nvCxnSpPr>
          <p:spPr>
            <a:xfrm>
              <a:off x="2819" y="1611180"/>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8" name="Shape 338"/>
            <p:cNvCxnSpPr/>
            <p:nvPr/>
          </p:nvCxnSpPr>
          <p:spPr>
            <a:xfrm>
              <a:off x="2819" y="2835876"/>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39" name="Shape 339"/>
            <p:cNvCxnSpPr/>
            <p:nvPr/>
          </p:nvCxnSpPr>
          <p:spPr>
            <a:xfrm>
              <a:off x="2819" y="4060573"/>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0" name="Shape 340"/>
            <p:cNvCxnSpPr/>
            <p:nvPr/>
          </p:nvCxnSpPr>
          <p:spPr>
            <a:xfrm>
              <a:off x="2819" y="5285269"/>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1" name="Shape 341"/>
            <p:cNvCxnSpPr/>
            <p:nvPr/>
          </p:nvCxnSpPr>
          <p:spPr>
            <a:xfrm>
              <a:off x="2819" y="6509964"/>
              <a:ext cx="12188951" cy="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342" name="Shape 342"/>
            <p:cNvGrpSpPr/>
            <p:nvPr/>
          </p:nvGrpSpPr>
          <p:grpSpPr>
            <a:xfrm>
              <a:off x="-1" y="0"/>
              <a:ext cx="12192001" cy="6858000"/>
              <a:chOff x="-1" y="0"/>
              <a:chExt cx="12192001" cy="6858000"/>
            </a:xfrm>
          </p:grpSpPr>
          <p:cxnSp>
            <p:nvCxnSpPr>
              <p:cNvPr id="343" name="Shape 343"/>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4" name="Shape 344"/>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5" name="Shape 345"/>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6" name="Shape 346"/>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47" name="Shape 347"/>
              <p:cNvCxnSpPr/>
              <p:nvPr/>
            </p:nvCxnSpPr>
            <p:spPr>
              <a:xfrm>
                <a:off x="5106501"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348" name="Shape 348"/>
              <p:cNvGrpSpPr/>
              <p:nvPr/>
            </p:nvGrpSpPr>
            <p:grpSpPr>
              <a:xfrm>
                <a:off x="6327885" y="0"/>
                <a:ext cx="5864114" cy="5898672"/>
                <a:chOff x="6327885" y="0"/>
                <a:chExt cx="5864114" cy="5898672"/>
              </a:xfrm>
            </p:grpSpPr>
            <p:cxnSp>
              <p:nvCxnSpPr>
                <p:cNvPr id="349" name="Shape 349"/>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0" name="Shape 350"/>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1" name="Shape 351"/>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2" name="Shape 352"/>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3" name="Shape 353"/>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354" name="Shape 354"/>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5" name="Shape 355"/>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6" name="Shape 356"/>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7" name="Shape 357"/>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58" name="Shape 358"/>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nvGrpSpPr>
            <p:cNvPr id="359" name="Shape 359"/>
            <p:cNvGrpSpPr/>
            <p:nvPr/>
          </p:nvGrpSpPr>
          <p:grpSpPr>
            <a:xfrm flipH="1">
              <a:off x="0" y="0"/>
              <a:ext cx="12192001" cy="6858000"/>
              <a:chOff x="-1" y="0"/>
              <a:chExt cx="12192001" cy="6858000"/>
            </a:xfrm>
          </p:grpSpPr>
          <p:cxnSp>
            <p:nvCxnSpPr>
              <p:cNvPr id="360" name="Shape 360"/>
              <p:cNvCxnSpPr/>
              <p:nvPr/>
            </p:nvCxnSpPr>
            <p:spPr>
              <a:xfrm>
                <a:off x="225425"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1" name="Shape 361"/>
              <p:cNvCxnSpPr/>
              <p:nvPr/>
            </p:nvCxnSpPr>
            <p:spPr>
              <a:xfrm>
                <a:off x="144915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2" name="Shape 362"/>
              <p:cNvCxnSpPr/>
              <p:nvPr/>
            </p:nvCxnSpPr>
            <p:spPr>
              <a:xfrm>
                <a:off x="2665982"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3" name="Shape 363"/>
              <p:cNvCxnSpPr/>
              <p:nvPr/>
            </p:nvCxnSpPr>
            <p:spPr>
              <a:xfrm>
                <a:off x="3885119"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4" name="Shape 364"/>
              <p:cNvCxnSpPr/>
              <p:nvPr/>
            </p:nvCxnSpPr>
            <p:spPr>
              <a:xfrm>
                <a:off x="5150644" y="0"/>
                <a:ext cx="6815930" cy="6858000"/>
              </a:xfrm>
              <a:prstGeom prst="straightConnector1">
                <a:avLst/>
              </a:prstGeom>
              <a:noFill/>
              <a:ln w="9525" cap="flat" cmpd="sng">
                <a:solidFill>
                  <a:srgbClr val="A43E27">
                    <a:alpha val="24705"/>
                  </a:srgbClr>
                </a:solidFill>
                <a:prstDash val="solid"/>
                <a:miter/>
                <a:headEnd type="none" w="med" len="med"/>
                <a:tailEnd type="none" w="med" len="med"/>
              </a:ln>
            </p:spPr>
          </p:cxnSp>
          <p:grpSp>
            <p:nvGrpSpPr>
              <p:cNvPr id="365" name="Shape 365"/>
              <p:cNvGrpSpPr/>
              <p:nvPr/>
            </p:nvGrpSpPr>
            <p:grpSpPr>
              <a:xfrm>
                <a:off x="6327885" y="0"/>
                <a:ext cx="5864114" cy="5898672"/>
                <a:chOff x="6327885" y="0"/>
                <a:chExt cx="5864114" cy="5898672"/>
              </a:xfrm>
            </p:grpSpPr>
            <p:cxnSp>
              <p:nvCxnSpPr>
                <p:cNvPr id="366" name="Shape 366"/>
                <p:cNvCxnSpPr/>
                <p:nvPr/>
              </p:nvCxnSpPr>
              <p:spPr>
                <a:xfrm>
                  <a:off x="6327885" y="0"/>
                  <a:ext cx="5864114" cy="5898672"/>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7" name="Shape 367"/>
                <p:cNvCxnSpPr/>
                <p:nvPr/>
              </p:nvCxnSpPr>
              <p:spPr>
                <a:xfrm>
                  <a:off x="7549267" y="0"/>
                  <a:ext cx="4642732" cy="4672424"/>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8" name="Shape 368"/>
                <p:cNvCxnSpPr/>
                <p:nvPr/>
              </p:nvCxnSpPr>
              <p:spPr>
                <a:xfrm>
                  <a:off x="8772996" y="0"/>
                  <a:ext cx="3419002" cy="3456749"/>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69" name="Shape 369"/>
                <p:cNvCxnSpPr/>
                <p:nvPr/>
              </p:nvCxnSpPr>
              <p:spPr>
                <a:xfrm>
                  <a:off x="9982200" y="0"/>
                  <a:ext cx="2209799" cy="222646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70" name="Shape 370"/>
                <p:cNvCxnSpPr/>
                <p:nvPr/>
              </p:nvCxnSpPr>
              <p:spPr>
                <a:xfrm>
                  <a:off x="11199018" y="0"/>
                  <a:ext cx="992980" cy="1002506"/>
                </a:xfrm>
                <a:prstGeom prst="straightConnector1">
                  <a:avLst/>
                </a:prstGeom>
                <a:noFill/>
                <a:ln w="9525" cap="flat" cmpd="sng">
                  <a:solidFill>
                    <a:srgbClr val="A43E27">
                      <a:alpha val="24705"/>
                    </a:srgbClr>
                  </a:solidFill>
                  <a:prstDash val="solid"/>
                  <a:miter/>
                  <a:headEnd type="none" w="med" len="med"/>
                  <a:tailEnd type="none" w="med" len="med"/>
                </a:ln>
              </p:spPr>
            </p:cxnSp>
          </p:grpSp>
          <p:cxnSp>
            <p:nvCxnSpPr>
              <p:cNvPr id="371" name="Shape 371"/>
              <p:cNvCxnSpPr/>
              <p:nvPr/>
            </p:nvCxnSpPr>
            <p:spPr>
              <a:xfrm rot="10800000">
                <a:off x="0" y="1012052"/>
                <a:ext cx="5828811" cy="5845945"/>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72" name="Shape 372"/>
              <p:cNvCxnSpPr/>
              <p:nvPr/>
            </p:nvCxnSpPr>
            <p:spPr>
              <a:xfrm rot="10800000">
                <a:off x="0" y="2227339"/>
                <a:ext cx="4614781" cy="4630657"/>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73" name="Shape 373"/>
              <p:cNvCxnSpPr/>
              <p:nvPr/>
            </p:nvCxnSpPr>
            <p:spPr>
              <a:xfrm rot="10800000">
                <a:off x="0" y="3432148"/>
                <a:ext cx="3398418" cy="3425848"/>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74" name="Shape 374"/>
              <p:cNvCxnSpPr/>
              <p:nvPr/>
            </p:nvCxnSpPr>
            <p:spPr>
              <a:xfrm rot="10800000">
                <a:off x="-1" y="4651430"/>
                <a:ext cx="2196496" cy="2206566"/>
              </a:xfrm>
              <a:prstGeom prst="straightConnector1">
                <a:avLst/>
              </a:prstGeom>
              <a:noFill/>
              <a:ln w="9525" cap="flat" cmpd="sng">
                <a:solidFill>
                  <a:srgbClr val="A43E27">
                    <a:alpha val="24705"/>
                  </a:srgbClr>
                </a:solidFill>
                <a:prstDash val="solid"/>
                <a:miter/>
                <a:headEnd type="none" w="med" len="med"/>
                <a:tailEnd type="none" w="med" len="med"/>
              </a:ln>
            </p:spPr>
          </p:cxnSp>
          <p:cxnSp>
            <p:nvCxnSpPr>
              <p:cNvPr id="375" name="Shape 375"/>
              <p:cNvCxnSpPr/>
              <p:nvPr/>
            </p:nvCxnSpPr>
            <p:spPr>
              <a:xfrm rot="10800000">
                <a:off x="-1" y="5864452"/>
                <a:ext cx="987003" cy="993545"/>
              </a:xfrm>
              <a:prstGeom prst="straightConnector1">
                <a:avLst/>
              </a:prstGeom>
              <a:noFill/>
              <a:ln w="9525" cap="flat" cmpd="sng">
                <a:solidFill>
                  <a:srgbClr val="A43E27">
                    <a:alpha val="24705"/>
                  </a:srgbClr>
                </a:solidFill>
                <a:prstDash val="solid"/>
                <a:miter/>
                <a:headEnd type="none" w="med" len="med"/>
                <a:tailEnd type="none" w="med" len="med"/>
              </a:ln>
            </p:spPr>
          </p:cxnSp>
        </p:grpSp>
      </p:grpSp>
      <p:sp>
        <p:nvSpPr>
          <p:cNvPr id="376" name="Shape 376"/>
          <p:cNvSpPr/>
          <p:nvPr/>
        </p:nvSpPr>
        <p:spPr>
          <a:xfrm>
            <a:off x="0" y="0"/>
            <a:ext cx="7315200" cy="6858000"/>
          </a:xfrm>
          <a:prstGeom prst="rect">
            <a:avLst/>
          </a:prstGeom>
          <a:gradFill>
            <a:gsLst>
              <a:gs pos="0">
                <a:schemeClr val="lt1"/>
              </a:gs>
              <a:gs pos="69000">
                <a:schemeClr val="lt1"/>
              </a:gs>
              <a:gs pos="100000">
                <a:srgbClr val="F2F2F2"/>
              </a:gs>
            </a:gsLst>
            <a:path path="circle">
              <a:fillToRect l="50000" t="50000" r="50000" b="50000"/>
            </a:path>
            <a:tileRect/>
          </a:gra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77" name="Shape 377"/>
          <p:cNvSpPr>
            <a:spLocks noGrp="1"/>
          </p:cNvSpPr>
          <p:nvPr>
            <p:ph type="pic" idx="2"/>
          </p:nvPr>
        </p:nvSpPr>
        <p:spPr>
          <a:xfrm>
            <a:off x="12" y="-8"/>
            <a:ext cx="7315200" cy="6858000"/>
          </a:xfrm>
          <a:prstGeom prst="rect">
            <a:avLst/>
          </a:prstGeom>
          <a:noFill/>
          <a:ln>
            <a:noFill/>
          </a:ln>
        </p:spPr>
        <p:txBody>
          <a:bodyPr lIns="91425" tIns="91425" rIns="91425" bIns="91425" anchor="t" anchorCtr="0"/>
          <a:lstStyle>
            <a:lvl1pPr marL="0" marR="0" lvl="0" indent="0" algn="ctr" rtl="0">
              <a:lnSpc>
                <a:spcPct val="90000"/>
              </a:lnSpc>
              <a:spcBef>
                <a:spcPts val="1800"/>
              </a:spcBef>
              <a:buClr>
                <a:schemeClr val="accent1"/>
              </a:buClr>
              <a:buFont typeface="Arial"/>
              <a:buNone/>
              <a:defRPr sz="2000" b="0" i="0" u="none" strike="noStrike" cap="none">
                <a:solidFill>
                  <a:schemeClr val="dk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2000" b="0" i="0" u="none" strike="noStrike" cap="none">
                <a:solidFill>
                  <a:schemeClr val="dk1"/>
                </a:solidFill>
                <a:latin typeface="Arial"/>
                <a:ea typeface="Arial"/>
                <a:cs typeface="Arial"/>
                <a:sym typeface="Arial"/>
              </a:defRPr>
            </a:lvl9pPr>
          </a:lstStyle>
          <a:p>
            <a:endParaRPr/>
          </a:p>
        </p:txBody>
      </p:sp>
      <p:cxnSp>
        <p:nvCxnSpPr>
          <p:cNvPr id="378" name="Shape 378"/>
          <p:cNvCxnSpPr/>
          <p:nvPr/>
        </p:nvCxnSpPr>
        <p:spPr>
          <a:xfrm>
            <a:off x="7923089" y="2895600"/>
            <a:ext cx="3659310" cy="0"/>
          </a:xfrm>
          <a:prstGeom prst="straightConnector1">
            <a:avLst/>
          </a:prstGeom>
          <a:noFill/>
          <a:ln w="19050" cap="flat" cmpd="sng">
            <a:solidFill>
              <a:schemeClr val="lt1"/>
            </a:solidFill>
            <a:prstDash val="solid"/>
            <a:miter/>
            <a:headEnd type="none" w="med" len="med"/>
            <a:tailEnd type="none" w="med" len="med"/>
          </a:ln>
        </p:spPr>
      </p:cxnSp>
      <p:sp>
        <p:nvSpPr>
          <p:cNvPr id="379" name="Shape 379"/>
          <p:cNvSpPr txBox="1">
            <a:spLocks noGrp="1"/>
          </p:cNvSpPr>
          <p:nvPr>
            <p:ph type="title"/>
          </p:nvPr>
        </p:nvSpPr>
        <p:spPr>
          <a:xfrm>
            <a:off x="7909560" y="576072"/>
            <a:ext cx="3657600" cy="219455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Arial"/>
              <a:buNone/>
              <a:defRPr sz="26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0" name="Shape 380"/>
          <p:cNvSpPr txBox="1">
            <a:spLocks noGrp="1"/>
          </p:cNvSpPr>
          <p:nvPr>
            <p:ph type="body" idx="1"/>
          </p:nvPr>
        </p:nvSpPr>
        <p:spPr>
          <a:xfrm>
            <a:off x="7909560" y="2999232"/>
            <a:ext cx="3657600" cy="2286000"/>
          </a:xfrm>
          <a:prstGeom prst="rect">
            <a:avLst/>
          </a:prstGeom>
          <a:noFill/>
          <a:ln>
            <a:noFill/>
          </a:ln>
        </p:spPr>
        <p:txBody>
          <a:bodyPr lIns="91425" tIns="91425" rIns="91425" bIns="91425" anchor="t" anchorCtr="0"/>
          <a:lstStyle>
            <a:lvl1pPr marL="285750" marR="0" lvl="0" indent="-285750" algn="l" rtl="0">
              <a:lnSpc>
                <a:spcPct val="90000"/>
              </a:lnSpc>
              <a:spcBef>
                <a:spcPts val="1200"/>
              </a:spcBef>
              <a:buClr>
                <a:schemeClr val="bg1"/>
              </a:buClr>
              <a:buFont typeface="Wingdings" panose="05000000000000000000" pitchFamily="2" charset="2"/>
              <a:buChar char="§"/>
              <a:defRPr sz="1600" b="0" i="0" u="none" strike="noStrike" cap="none">
                <a:solidFill>
                  <a:schemeClr val="lt1"/>
                </a:solidFill>
                <a:latin typeface="Arial"/>
                <a:ea typeface="Arial"/>
                <a:cs typeface="Arial"/>
                <a:sym typeface="Arial"/>
              </a:defRPr>
            </a:lvl1pPr>
            <a:lvl2pPr marL="457200" marR="0" lvl="1" indent="0" algn="l" rtl="0">
              <a:lnSpc>
                <a:spcPct val="90000"/>
              </a:lnSpc>
              <a:spcBef>
                <a:spcPts val="1200"/>
              </a:spcBef>
              <a:buClr>
                <a:schemeClr val="accent1"/>
              </a:buClr>
              <a:buFont typeface="Arial"/>
              <a:buNone/>
              <a:defRPr sz="1400" b="0" i="0" u="none" strike="noStrike" cap="none">
                <a:solidFill>
                  <a:schemeClr val="dk1"/>
                </a:solidFill>
                <a:latin typeface="Arial"/>
                <a:ea typeface="Arial"/>
                <a:cs typeface="Arial"/>
                <a:sym typeface="Arial"/>
              </a:defRPr>
            </a:lvl2pPr>
            <a:lvl3pPr marL="914400" marR="0" lvl="2" indent="0" algn="l" rtl="0">
              <a:lnSpc>
                <a:spcPct val="90000"/>
              </a:lnSpc>
              <a:spcBef>
                <a:spcPts val="800"/>
              </a:spcBef>
              <a:buClr>
                <a:schemeClr val="accent1"/>
              </a:buClr>
              <a:buFont typeface="Arial"/>
              <a:buNone/>
              <a:defRPr sz="1200" b="0" i="0" u="none" strike="noStrike" cap="none">
                <a:solidFill>
                  <a:schemeClr val="dk1"/>
                </a:solidFill>
                <a:latin typeface="Arial"/>
                <a:ea typeface="Arial"/>
                <a:cs typeface="Arial"/>
                <a:sym typeface="Arial"/>
              </a:defRPr>
            </a:lvl3pPr>
            <a:lvl4pPr marL="1371600" marR="0" lvl="3" indent="0" algn="l" rtl="0">
              <a:lnSpc>
                <a:spcPct val="90000"/>
              </a:lnSpc>
              <a:spcBef>
                <a:spcPts val="800"/>
              </a:spcBef>
              <a:buClr>
                <a:schemeClr val="accent1"/>
              </a:buClr>
              <a:buFont typeface="Arial"/>
              <a:buNone/>
              <a:defRPr sz="1000" b="0" i="0" u="none" strike="noStrike" cap="none">
                <a:solidFill>
                  <a:schemeClr val="dk1"/>
                </a:solidFill>
                <a:latin typeface="Arial"/>
                <a:ea typeface="Arial"/>
                <a:cs typeface="Arial"/>
                <a:sym typeface="Arial"/>
              </a:defRPr>
            </a:lvl4pPr>
            <a:lvl5pPr marL="1828800" marR="0" lvl="4"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600"/>
              </a:spcBef>
              <a:buClr>
                <a:schemeClr val="accent1"/>
              </a:buClr>
              <a:buFont typeface="Arial"/>
              <a:buNone/>
              <a:defRPr sz="1000" b="0" i="0" u="none" strike="noStrike" cap="none">
                <a:solidFill>
                  <a:schemeClr val="dk1"/>
                </a:solidFill>
                <a:latin typeface="Arial"/>
                <a:ea typeface="Arial"/>
                <a:cs typeface="Arial"/>
                <a:sym typeface="Arial"/>
              </a:defRPr>
            </a:lvl9pPr>
          </a:lstStyle>
          <a:p>
            <a:endParaRPr lang="de-DE" dirty="0" smtClean="0"/>
          </a:p>
        </p:txBody>
      </p:sp>
      <p:sp>
        <p:nvSpPr>
          <p:cNvPr id="381" name="Shape 381"/>
          <p:cNvSpPr txBox="1">
            <a:spLocks noGrp="1"/>
          </p:cNvSpPr>
          <p:nvPr>
            <p:ph type="sldNum" idx="12"/>
          </p:nvPr>
        </p:nvSpPr>
        <p:spPr>
          <a:xfrm>
            <a:off x="11409045" y="6333134"/>
            <a:ext cx="731700" cy="525000"/>
          </a:xfrm>
          <a:prstGeom prst="rect">
            <a:avLst/>
          </a:prstGeom>
        </p:spPr>
        <p:txBody>
          <a:bodyPr lIns="91425" tIns="45700" rIns="91425" bIns="45700" anchor="ctr" anchorCtr="0">
            <a:noAutofit/>
          </a:bodyPr>
          <a:lstStyle/>
          <a:p>
            <a:pPr lvl="0">
              <a:spcBef>
                <a:spcPts val="0"/>
              </a:spcBef>
              <a:buNone/>
            </a:pPr>
            <a:fld id="{00000000-1234-1234-1234-123412341234}" type="slidenum">
              <a:rPr lang="de-DE" sz="1000">
                <a:solidFill>
                  <a:schemeClr val="lt1"/>
                </a:solidFill>
              </a:rPr>
              <a:t>‹Nr.›</a:t>
            </a:fld>
            <a:endParaRPr lang="de-DE" sz="1000">
              <a:solidFill>
                <a:schemeClr val="lt1"/>
              </a:solidFill>
            </a:endParaRPr>
          </a:p>
        </p:txBody>
      </p:sp>
      <p:pic>
        <p:nvPicPr>
          <p:cNvPr id="382" name="Shape 382"/>
          <p:cNvPicPr preferRelativeResize="0"/>
          <p:nvPr/>
        </p:nvPicPr>
        <p:blipFill rotWithShape="1">
          <a:blip r:embed="rId2">
            <a:alphaModFix/>
          </a:blip>
          <a:srcRect b="53104"/>
          <a:stretch/>
        </p:blipFill>
        <p:spPr>
          <a:xfrm>
            <a:off x="7534387" y="6219180"/>
            <a:ext cx="2373594" cy="584393"/>
          </a:xfrm>
          <a:prstGeom prst="rect">
            <a:avLst/>
          </a:prstGeom>
          <a:noFill/>
          <a:ln>
            <a:noFill/>
          </a:ln>
        </p:spPr>
      </p:pic>
      <p:pic>
        <p:nvPicPr>
          <p:cNvPr id="383" name="Shape 383"/>
          <p:cNvPicPr preferRelativeResize="0"/>
          <p:nvPr/>
        </p:nvPicPr>
        <p:blipFill>
          <a:blip r:embed="rId3">
            <a:alphaModFix/>
          </a:blip>
          <a:stretch>
            <a:fillRect/>
          </a:stretch>
        </p:blipFill>
        <p:spPr>
          <a:xfrm>
            <a:off x="10757577" y="6387662"/>
            <a:ext cx="1039812" cy="415924"/>
          </a:xfrm>
          <a:prstGeom prst="rect">
            <a:avLst/>
          </a:prstGeom>
          <a:noFill/>
          <a:ln>
            <a:noFill/>
          </a:ln>
        </p:spPr>
      </p:pic>
      <p:sp>
        <p:nvSpPr>
          <p:cNvPr id="384" name="Shape 384"/>
          <p:cNvSpPr txBox="1"/>
          <p:nvPr/>
        </p:nvSpPr>
        <p:spPr>
          <a:xfrm>
            <a:off x="9863300" y="6427612"/>
            <a:ext cx="751800" cy="336000"/>
          </a:xfrm>
          <a:prstGeom prst="rect">
            <a:avLst/>
          </a:prstGeom>
          <a:noFill/>
          <a:ln>
            <a:noFill/>
          </a:ln>
        </p:spPr>
        <p:txBody>
          <a:bodyPr lIns="91425" tIns="91425" rIns="91425" bIns="91425" anchor="ctr" anchorCtr="0">
            <a:noAutofit/>
          </a:bodyPr>
          <a:lstStyle/>
          <a:p>
            <a:pPr lvl="0" rtl="0">
              <a:spcBef>
                <a:spcPts val="0"/>
              </a:spcBef>
              <a:buNone/>
            </a:pPr>
            <a:r>
              <a:rPr lang="de-DE" sz="1200">
                <a:solidFill>
                  <a:schemeClr val="lt1"/>
                </a:solidFill>
              </a:rPr>
              <a:t>© 2017</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52999">
              <a:schemeClr val="lt1"/>
            </a:gs>
            <a:gs pos="100000">
              <a:srgbClr val="F2F2F2">
                <a:alpha val="64705"/>
              </a:srgbClr>
            </a:gs>
          </a:gsLst>
          <a:lin ang="5400000" scaled="0"/>
        </a:gradFill>
        <a:effectLst/>
      </p:bgPr>
    </p:bg>
    <p:spTree>
      <p:nvGrpSpPr>
        <p:cNvPr id="1" name="Shape 9"/>
        <p:cNvGrpSpPr/>
        <p:nvPr/>
      </p:nvGrpSpPr>
      <p:grpSpPr>
        <a:xfrm>
          <a:off x="0" y="0"/>
          <a:ext cx="0" cy="0"/>
          <a:chOff x="0" y="0"/>
          <a:chExt cx="0" cy="0"/>
        </a:xfrm>
      </p:grpSpPr>
      <p:grpSp>
        <p:nvGrpSpPr>
          <p:cNvPr id="10" name="Shape 10"/>
          <p:cNvGrpSpPr/>
          <p:nvPr/>
        </p:nvGrpSpPr>
        <p:grpSpPr>
          <a:xfrm>
            <a:off x="-1" y="0"/>
            <a:ext cx="12192002" cy="6858000"/>
            <a:chOff x="-1" y="0"/>
            <a:chExt cx="12192002" cy="6858000"/>
          </a:xfrm>
        </p:grpSpPr>
        <p:cxnSp>
          <p:nvCxnSpPr>
            <p:cNvPr id="11" name="Shape 11"/>
            <p:cNvCxnSpPr/>
            <p:nvPr/>
          </p:nvCxnSpPr>
          <p:spPr>
            <a:xfrm>
              <a:off x="610193"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2" name="Shape 12"/>
            <p:cNvCxnSpPr/>
            <p:nvPr/>
          </p:nvCxnSpPr>
          <p:spPr>
            <a:xfrm>
              <a:off x="1829332"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3" name="Shape 13"/>
            <p:cNvCxnSpPr/>
            <p:nvPr/>
          </p:nvCxnSpPr>
          <p:spPr>
            <a:xfrm>
              <a:off x="3048469"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4" name="Shape 14"/>
            <p:cNvCxnSpPr/>
            <p:nvPr/>
          </p:nvCxnSpPr>
          <p:spPr>
            <a:xfrm>
              <a:off x="4267607"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5" name="Shape 15"/>
            <p:cNvCxnSpPr/>
            <p:nvPr/>
          </p:nvCxnSpPr>
          <p:spPr>
            <a:xfrm>
              <a:off x="5486746"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6" name="Shape 16"/>
            <p:cNvCxnSpPr/>
            <p:nvPr/>
          </p:nvCxnSpPr>
          <p:spPr>
            <a:xfrm>
              <a:off x="6705884"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7" name="Shape 17"/>
            <p:cNvCxnSpPr/>
            <p:nvPr/>
          </p:nvCxnSpPr>
          <p:spPr>
            <a:xfrm>
              <a:off x="7925021"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8" name="Shape 18"/>
            <p:cNvCxnSpPr/>
            <p:nvPr/>
          </p:nvCxnSpPr>
          <p:spPr>
            <a:xfrm>
              <a:off x="9144160"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19" name="Shape 19"/>
            <p:cNvCxnSpPr/>
            <p:nvPr/>
          </p:nvCxnSpPr>
          <p:spPr>
            <a:xfrm>
              <a:off x="10363297"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0" name="Shape 20"/>
            <p:cNvCxnSpPr/>
            <p:nvPr/>
          </p:nvCxnSpPr>
          <p:spPr>
            <a:xfrm>
              <a:off x="11582435" y="0"/>
              <a:ext cx="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1" name="Shape 21"/>
            <p:cNvCxnSpPr/>
            <p:nvPr/>
          </p:nvCxnSpPr>
          <p:spPr>
            <a:xfrm>
              <a:off x="2819" y="386485"/>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2" name="Shape 22"/>
            <p:cNvCxnSpPr/>
            <p:nvPr/>
          </p:nvCxnSpPr>
          <p:spPr>
            <a:xfrm>
              <a:off x="2819" y="1611180"/>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3" name="Shape 23"/>
            <p:cNvCxnSpPr/>
            <p:nvPr/>
          </p:nvCxnSpPr>
          <p:spPr>
            <a:xfrm>
              <a:off x="2819" y="2835876"/>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4" name="Shape 24"/>
            <p:cNvCxnSpPr/>
            <p:nvPr/>
          </p:nvCxnSpPr>
          <p:spPr>
            <a:xfrm>
              <a:off x="2819" y="4060573"/>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5" name="Shape 25"/>
            <p:cNvCxnSpPr/>
            <p:nvPr/>
          </p:nvCxnSpPr>
          <p:spPr>
            <a:xfrm>
              <a:off x="2819" y="5285269"/>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6" name="Shape 26"/>
            <p:cNvCxnSpPr/>
            <p:nvPr/>
          </p:nvCxnSpPr>
          <p:spPr>
            <a:xfrm>
              <a:off x="2819" y="6509964"/>
              <a:ext cx="12188951" cy="0"/>
            </a:xfrm>
            <a:prstGeom prst="straightConnector1">
              <a:avLst/>
            </a:prstGeom>
            <a:noFill/>
            <a:ln w="9525" cap="flat" cmpd="sng">
              <a:solidFill>
                <a:srgbClr val="D8D8D8">
                  <a:alpha val="24705"/>
                </a:srgbClr>
              </a:solidFill>
              <a:prstDash val="solid"/>
              <a:miter/>
              <a:headEnd type="none" w="med" len="med"/>
              <a:tailEnd type="none" w="med" len="med"/>
            </a:ln>
          </p:spPr>
        </p:cxnSp>
        <p:grpSp>
          <p:nvGrpSpPr>
            <p:cNvPr id="27" name="Shape 27"/>
            <p:cNvGrpSpPr/>
            <p:nvPr/>
          </p:nvGrpSpPr>
          <p:grpSpPr>
            <a:xfrm>
              <a:off x="-1" y="0"/>
              <a:ext cx="12192001" cy="6858000"/>
              <a:chOff x="-1" y="0"/>
              <a:chExt cx="12192001" cy="6858000"/>
            </a:xfrm>
          </p:grpSpPr>
          <p:cxnSp>
            <p:nvCxnSpPr>
              <p:cNvPr id="28" name="Shape 28"/>
              <p:cNvCxnSpPr/>
              <p:nvPr/>
            </p:nvCxnSpPr>
            <p:spPr>
              <a:xfrm>
                <a:off x="225425"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29" name="Shape 29"/>
              <p:cNvCxnSpPr/>
              <p:nvPr/>
            </p:nvCxnSpPr>
            <p:spPr>
              <a:xfrm>
                <a:off x="1449154"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0" name="Shape 30"/>
              <p:cNvCxnSpPr/>
              <p:nvPr/>
            </p:nvCxnSpPr>
            <p:spPr>
              <a:xfrm>
                <a:off x="2665982"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1" name="Shape 31"/>
              <p:cNvCxnSpPr/>
              <p:nvPr/>
            </p:nvCxnSpPr>
            <p:spPr>
              <a:xfrm>
                <a:off x="3885119"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2" name="Shape 32"/>
              <p:cNvCxnSpPr/>
              <p:nvPr/>
            </p:nvCxnSpPr>
            <p:spPr>
              <a:xfrm>
                <a:off x="5106501"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grpSp>
            <p:nvGrpSpPr>
              <p:cNvPr id="33" name="Shape 33"/>
              <p:cNvGrpSpPr/>
              <p:nvPr/>
            </p:nvGrpSpPr>
            <p:grpSpPr>
              <a:xfrm>
                <a:off x="6327885" y="0"/>
                <a:ext cx="5864114" cy="5898672"/>
                <a:chOff x="6327885" y="0"/>
                <a:chExt cx="5864114" cy="5898672"/>
              </a:xfrm>
            </p:grpSpPr>
            <p:cxnSp>
              <p:nvCxnSpPr>
                <p:cNvPr id="34" name="Shape 34"/>
                <p:cNvCxnSpPr/>
                <p:nvPr/>
              </p:nvCxnSpPr>
              <p:spPr>
                <a:xfrm>
                  <a:off x="6327885" y="0"/>
                  <a:ext cx="5864114" cy="5898672"/>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5" name="Shape 35"/>
                <p:cNvCxnSpPr/>
                <p:nvPr/>
              </p:nvCxnSpPr>
              <p:spPr>
                <a:xfrm>
                  <a:off x="7549267" y="0"/>
                  <a:ext cx="4642732" cy="4672424"/>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6" name="Shape 36"/>
                <p:cNvCxnSpPr/>
                <p:nvPr/>
              </p:nvCxnSpPr>
              <p:spPr>
                <a:xfrm>
                  <a:off x="8772996" y="0"/>
                  <a:ext cx="3419002" cy="3456749"/>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7" name="Shape 37"/>
                <p:cNvCxnSpPr/>
                <p:nvPr/>
              </p:nvCxnSpPr>
              <p:spPr>
                <a:xfrm>
                  <a:off x="9982200" y="0"/>
                  <a:ext cx="2209799" cy="2226468"/>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38" name="Shape 38"/>
                <p:cNvCxnSpPr/>
                <p:nvPr/>
              </p:nvCxnSpPr>
              <p:spPr>
                <a:xfrm>
                  <a:off x="11199018" y="0"/>
                  <a:ext cx="992980" cy="1002506"/>
                </a:xfrm>
                <a:prstGeom prst="straightConnector1">
                  <a:avLst/>
                </a:prstGeom>
                <a:noFill/>
                <a:ln w="9525" cap="flat" cmpd="sng">
                  <a:solidFill>
                    <a:srgbClr val="D8D8D8">
                      <a:alpha val="24705"/>
                    </a:srgbClr>
                  </a:solidFill>
                  <a:prstDash val="solid"/>
                  <a:miter/>
                  <a:headEnd type="none" w="med" len="med"/>
                  <a:tailEnd type="none" w="med" len="med"/>
                </a:ln>
              </p:spPr>
            </p:cxnSp>
          </p:grpSp>
          <p:cxnSp>
            <p:nvCxnSpPr>
              <p:cNvPr id="39" name="Shape 39"/>
              <p:cNvCxnSpPr/>
              <p:nvPr/>
            </p:nvCxnSpPr>
            <p:spPr>
              <a:xfrm rot="10800000">
                <a:off x="0" y="1012052"/>
                <a:ext cx="5828811" cy="5845945"/>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0" name="Shape 40"/>
              <p:cNvCxnSpPr/>
              <p:nvPr/>
            </p:nvCxnSpPr>
            <p:spPr>
              <a:xfrm rot="10800000">
                <a:off x="0" y="2227339"/>
                <a:ext cx="4614781" cy="4630657"/>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1" name="Shape 41"/>
              <p:cNvCxnSpPr/>
              <p:nvPr/>
            </p:nvCxnSpPr>
            <p:spPr>
              <a:xfrm rot="10800000">
                <a:off x="0" y="3432148"/>
                <a:ext cx="3398418" cy="3425848"/>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2" name="Shape 42"/>
              <p:cNvCxnSpPr/>
              <p:nvPr/>
            </p:nvCxnSpPr>
            <p:spPr>
              <a:xfrm rot="10800000">
                <a:off x="-1" y="4651430"/>
                <a:ext cx="2196496" cy="2206566"/>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3" name="Shape 43"/>
              <p:cNvCxnSpPr/>
              <p:nvPr/>
            </p:nvCxnSpPr>
            <p:spPr>
              <a:xfrm rot="10800000">
                <a:off x="-1" y="5864452"/>
                <a:ext cx="987003" cy="993545"/>
              </a:xfrm>
              <a:prstGeom prst="straightConnector1">
                <a:avLst/>
              </a:prstGeom>
              <a:noFill/>
              <a:ln w="9525" cap="flat" cmpd="sng">
                <a:solidFill>
                  <a:srgbClr val="D8D8D8">
                    <a:alpha val="24705"/>
                  </a:srgbClr>
                </a:solidFill>
                <a:prstDash val="solid"/>
                <a:miter/>
                <a:headEnd type="none" w="med" len="med"/>
                <a:tailEnd type="none" w="med" len="med"/>
              </a:ln>
            </p:spPr>
          </p:cxnSp>
        </p:grpSp>
        <p:grpSp>
          <p:nvGrpSpPr>
            <p:cNvPr id="44" name="Shape 44"/>
            <p:cNvGrpSpPr/>
            <p:nvPr/>
          </p:nvGrpSpPr>
          <p:grpSpPr>
            <a:xfrm flipH="1">
              <a:off x="0" y="0"/>
              <a:ext cx="12192001" cy="6858000"/>
              <a:chOff x="-1" y="0"/>
              <a:chExt cx="12192001" cy="6858000"/>
            </a:xfrm>
          </p:grpSpPr>
          <p:cxnSp>
            <p:nvCxnSpPr>
              <p:cNvPr id="45" name="Shape 45"/>
              <p:cNvCxnSpPr/>
              <p:nvPr/>
            </p:nvCxnSpPr>
            <p:spPr>
              <a:xfrm>
                <a:off x="225425"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6" name="Shape 46"/>
              <p:cNvCxnSpPr/>
              <p:nvPr/>
            </p:nvCxnSpPr>
            <p:spPr>
              <a:xfrm>
                <a:off x="1449154"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7" name="Shape 47"/>
              <p:cNvCxnSpPr/>
              <p:nvPr/>
            </p:nvCxnSpPr>
            <p:spPr>
              <a:xfrm>
                <a:off x="2665982"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8" name="Shape 48"/>
              <p:cNvCxnSpPr/>
              <p:nvPr/>
            </p:nvCxnSpPr>
            <p:spPr>
              <a:xfrm>
                <a:off x="3885119"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49" name="Shape 49"/>
              <p:cNvCxnSpPr/>
              <p:nvPr/>
            </p:nvCxnSpPr>
            <p:spPr>
              <a:xfrm>
                <a:off x="5106501" y="0"/>
                <a:ext cx="6815930" cy="6858000"/>
              </a:xfrm>
              <a:prstGeom prst="straightConnector1">
                <a:avLst/>
              </a:prstGeom>
              <a:noFill/>
              <a:ln w="9525" cap="flat" cmpd="sng">
                <a:solidFill>
                  <a:srgbClr val="D8D8D8">
                    <a:alpha val="24705"/>
                  </a:srgbClr>
                </a:solidFill>
                <a:prstDash val="solid"/>
                <a:miter/>
                <a:headEnd type="none" w="med" len="med"/>
                <a:tailEnd type="none" w="med" len="med"/>
              </a:ln>
            </p:spPr>
          </p:cxnSp>
          <p:grpSp>
            <p:nvGrpSpPr>
              <p:cNvPr id="50" name="Shape 50"/>
              <p:cNvGrpSpPr/>
              <p:nvPr/>
            </p:nvGrpSpPr>
            <p:grpSpPr>
              <a:xfrm>
                <a:off x="6327885" y="0"/>
                <a:ext cx="5864114" cy="5898672"/>
                <a:chOff x="6327885" y="0"/>
                <a:chExt cx="5864114" cy="5898672"/>
              </a:xfrm>
            </p:grpSpPr>
            <p:cxnSp>
              <p:nvCxnSpPr>
                <p:cNvPr id="51" name="Shape 51"/>
                <p:cNvCxnSpPr/>
                <p:nvPr/>
              </p:nvCxnSpPr>
              <p:spPr>
                <a:xfrm>
                  <a:off x="6327885" y="0"/>
                  <a:ext cx="5864114" cy="5898672"/>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2" name="Shape 52"/>
                <p:cNvCxnSpPr/>
                <p:nvPr/>
              </p:nvCxnSpPr>
              <p:spPr>
                <a:xfrm>
                  <a:off x="7549267" y="0"/>
                  <a:ext cx="4642732" cy="4672424"/>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3" name="Shape 53"/>
                <p:cNvCxnSpPr/>
                <p:nvPr/>
              </p:nvCxnSpPr>
              <p:spPr>
                <a:xfrm>
                  <a:off x="8772996" y="0"/>
                  <a:ext cx="3419002" cy="3456749"/>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4" name="Shape 54"/>
                <p:cNvCxnSpPr/>
                <p:nvPr/>
              </p:nvCxnSpPr>
              <p:spPr>
                <a:xfrm>
                  <a:off x="9982200" y="0"/>
                  <a:ext cx="2209799" cy="2226468"/>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5" name="Shape 55"/>
                <p:cNvCxnSpPr/>
                <p:nvPr/>
              </p:nvCxnSpPr>
              <p:spPr>
                <a:xfrm>
                  <a:off x="11199018" y="0"/>
                  <a:ext cx="992980" cy="1002506"/>
                </a:xfrm>
                <a:prstGeom prst="straightConnector1">
                  <a:avLst/>
                </a:prstGeom>
                <a:noFill/>
                <a:ln w="9525" cap="flat" cmpd="sng">
                  <a:solidFill>
                    <a:srgbClr val="D8D8D8">
                      <a:alpha val="24705"/>
                    </a:srgbClr>
                  </a:solidFill>
                  <a:prstDash val="solid"/>
                  <a:miter/>
                  <a:headEnd type="none" w="med" len="med"/>
                  <a:tailEnd type="none" w="med" len="med"/>
                </a:ln>
              </p:spPr>
            </p:cxnSp>
          </p:grpSp>
          <p:cxnSp>
            <p:nvCxnSpPr>
              <p:cNvPr id="56" name="Shape 56"/>
              <p:cNvCxnSpPr/>
              <p:nvPr/>
            </p:nvCxnSpPr>
            <p:spPr>
              <a:xfrm rot="10800000">
                <a:off x="0" y="1012052"/>
                <a:ext cx="5828811" cy="5845945"/>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7" name="Shape 57"/>
              <p:cNvCxnSpPr/>
              <p:nvPr/>
            </p:nvCxnSpPr>
            <p:spPr>
              <a:xfrm rot="10800000">
                <a:off x="0" y="2227339"/>
                <a:ext cx="4614781" cy="4630657"/>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8" name="Shape 58"/>
              <p:cNvCxnSpPr/>
              <p:nvPr/>
            </p:nvCxnSpPr>
            <p:spPr>
              <a:xfrm rot="10800000">
                <a:off x="0" y="3432148"/>
                <a:ext cx="3398418" cy="3425848"/>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59" name="Shape 59"/>
              <p:cNvCxnSpPr/>
              <p:nvPr/>
            </p:nvCxnSpPr>
            <p:spPr>
              <a:xfrm rot="10800000">
                <a:off x="-1" y="4651430"/>
                <a:ext cx="2196496" cy="2206566"/>
              </a:xfrm>
              <a:prstGeom prst="straightConnector1">
                <a:avLst/>
              </a:prstGeom>
              <a:noFill/>
              <a:ln w="9525" cap="flat" cmpd="sng">
                <a:solidFill>
                  <a:srgbClr val="D8D8D8">
                    <a:alpha val="24705"/>
                  </a:srgbClr>
                </a:solidFill>
                <a:prstDash val="solid"/>
                <a:miter/>
                <a:headEnd type="none" w="med" len="med"/>
                <a:tailEnd type="none" w="med" len="med"/>
              </a:ln>
            </p:spPr>
          </p:cxnSp>
          <p:cxnSp>
            <p:nvCxnSpPr>
              <p:cNvPr id="60" name="Shape 60"/>
              <p:cNvCxnSpPr/>
              <p:nvPr/>
            </p:nvCxnSpPr>
            <p:spPr>
              <a:xfrm rot="10800000">
                <a:off x="-1" y="5864452"/>
                <a:ext cx="987003" cy="993545"/>
              </a:xfrm>
              <a:prstGeom prst="straightConnector1">
                <a:avLst/>
              </a:prstGeom>
              <a:noFill/>
              <a:ln w="9525" cap="flat" cmpd="sng">
                <a:solidFill>
                  <a:srgbClr val="D8D8D8">
                    <a:alpha val="24705"/>
                  </a:srgbClr>
                </a:solidFill>
                <a:prstDash val="solid"/>
                <a:miter/>
                <a:headEnd type="none" w="med" len="med"/>
                <a:tailEnd type="none" w="med" len="med"/>
              </a:ln>
            </p:spPr>
          </p:cxnSp>
        </p:grpSp>
      </p:grpSp>
      <p:sp>
        <p:nvSpPr>
          <p:cNvPr id="61" name="Shape 61"/>
          <p:cNvSpPr txBox="1">
            <a:spLocks noGrp="1"/>
          </p:cNvSpPr>
          <p:nvPr>
            <p:ph type="title"/>
          </p:nvPr>
        </p:nvSpPr>
        <p:spPr>
          <a:xfrm>
            <a:off x="1295400" y="503852"/>
            <a:ext cx="9601200" cy="11423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1295400" y="1981200"/>
            <a:ext cx="9601200" cy="3809998"/>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6pPr>
            <a:lvl7pPr marL="1600200" marR="0" lvl="6"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7pPr>
            <a:lvl8pPr marL="1828800" marR="0" lvl="7"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8pPr>
            <a:lvl9pPr marL="2057400" marR="0" lvl="8"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dt" idx="10"/>
          </p:nvPr>
        </p:nvSpPr>
        <p:spPr>
          <a:xfrm>
            <a:off x="9294042" y="6289678"/>
            <a:ext cx="965945" cy="222435"/>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ftr" idx="11"/>
          </p:nvPr>
        </p:nvSpPr>
        <p:spPr>
          <a:xfrm>
            <a:off x="609600" y="6289678"/>
            <a:ext cx="6128030" cy="222435"/>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10665310" y="6289678"/>
            <a:ext cx="918881" cy="22243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de-DE" sz="800" b="0" i="0" u="none" strike="noStrike" cap="none">
                <a:solidFill>
                  <a:srgbClr val="959595"/>
                </a:solidFill>
                <a:latin typeface="Arial"/>
                <a:ea typeface="Arial"/>
                <a:cs typeface="Arial"/>
                <a:sym typeface="Arial"/>
              </a:rPr>
              <a:t>‹Nr.›</a:t>
            </a:fld>
            <a:endParaRPr lang="de-DE" sz="800" b="0" i="0" u="none" strike="noStrike" cap="none">
              <a:solidFill>
                <a:srgbClr val="959595"/>
              </a:solidFill>
              <a:latin typeface="Arial"/>
              <a:ea typeface="Arial"/>
              <a:cs typeface="Arial"/>
              <a:sym typeface="Arial"/>
            </a:endParaRPr>
          </a:p>
        </p:txBody>
      </p:sp>
      <p:cxnSp>
        <p:nvCxnSpPr>
          <p:cNvPr id="66" name="Shape 66"/>
          <p:cNvCxnSpPr/>
          <p:nvPr/>
        </p:nvCxnSpPr>
        <p:spPr>
          <a:xfrm>
            <a:off x="609600" y="6172200"/>
            <a:ext cx="10972799" cy="0"/>
          </a:xfrm>
          <a:prstGeom prst="straightConnector1">
            <a:avLst/>
          </a:prstGeom>
          <a:noFill/>
          <a:ln w="12700" cap="flat" cmpd="sng">
            <a:solidFill>
              <a:schemeClr val="accent1"/>
            </a:solidFill>
            <a:prstDash val="solid"/>
            <a:miter/>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52999">
              <a:schemeClr val="lt1"/>
            </a:gs>
            <a:gs pos="100000">
              <a:srgbClr val="F2F2F2">
                <a:alpha val="64705"/>
              </a:srgbClr>
            </a:gs>
          </a:gsLst>
          <a:lin ang="5400012" scaled="0"/>
        </a:gradFill>
        <a:effectLst/>
      </p:bgPr>
    </p:bg>
    <p:spTree>
      <p:nvGrpSpPr>
        <p:cNvPr id="1" name="Shape 454"/>
        <p:cNvGrpSpPr/>
        <p:nvPr/>
      </p:nvGrpSpPr>
      <p:grpSpPr>
        <a:xfrm>
          <a:off x="0" y="0"/>
          <a:ext cx="0" cy="0"/>
          <a:chOff x="0" y="0"/>
          <a:chExt cx="0" cy="0"/>
        </a:xfrm>
      </p:grpSpPr>
      <p:grpSp>
        <p:nvGrpSpPr>
          <p:cNvPr id="455" name="Shape 455"/>
          <p:cNvGrpSpPr/>
          <p:nvPr/>
        </p:nvGrpSpPr>
        <p:grpSpPr>
          <a:xfrm>
            <a:off x="-119" y="0"/>
            <a:ext cx="12192239" cy="6858000"/>
            <a:chOff x="-119" y="0"/>
            <a:chExt cx="12192239" cy="6858000"/>
          </a:xfrm>
        </p:grpSpPr>
        <p:cxnSp>
          <p:nvCxnSpPr>
            <p:cNvPr id="456" name="Shape 456"/>
            <p:cNvCxnSpPr/>
            <p:nvPr/>
          </p:nvCxnSpPr>
          <p:spPr>
            <a:xfrm>
              <a:off x="610193" y="0"/>
              <a:ext cx="0" cy="68580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57" name="Shape 457"/>
            <p:cNvCxnSpPr/>
            <p:nvPr/>
          </p:nvCxnSpPr>
          <p:spPr>
            <a:xfrm>
              <a:off x="1829332" y="0"/>
              <a:ext cx="0" cy="68580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58" name="Shape 458"/>
            <p:cNvCxnSpPr/>
            <p:nvPr/>
          </p:nvCxnSpPr>
          <p:spPr>
            <a:xfrm>
              <a:off x="3048469" y="0"/>
              <a:ext cx="0" cy="68580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59" name="Shape 459"/>
            <p:cNvCxnSpPr/>
            <p:nvPr/>
          </p:nvCxnSpPr>
          <p:spPr>
            <a:xfrm>
              <a:off x="4267607" y="0"/>
              <a:ext cx="0" cy="68580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60" name="Shape 460"/>
            <p:cNvCxnSpPr/>
            <p:nvPr/>
          </p:nvCxnSpPr>
          <p:spPr>
            <a:xfrm>
              <a:off x="5486746" y="0"/>
              <a:ext cx="0" cy="68580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61" name="Shape 461"/>
            <p:cNvCxnSpPr/>
            <p:nvPr/>
          </p:nvCxnSpPr>
          <p:spPr>
            <a:xfrm>
              <a:off x="6705884" y="0"/>
              <a:ext cx="0" cy="68580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62" name="Shape 462"/>
            <p:cNvCxnSpPr/>
            <p:nvPr/>
          </p:nvCxnSpPr>
          <p:spPr>
            <a:xfrm>
              <a:off x="7925021" y="0"/>
              <a:ext cx="0" cy="68580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63" name="Shape 463"/>
            <p:cNvCxnSpPr/>
            <p:nvPr/>
          </p:nvCxnSpPr>
          <p:spPr>
            <a:xfrm>
              <a:off x="9144160" y="0"/>
              <a:ext cx="0" cy="68580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64" name="Shape 464"/>
            <p:cNvCxnSpPr/>
            <p:nvPr/>
          </p:nvCxnSpPr>
          <p:spPr>
            <a:xfrm>
              <a:off x="10363297" y="0"/>
              <a:ext cx="0" cy="68580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65" name="Shape 465"/>
            <p:cNvCxnSpPr/>
            <p:nvPr/>
          </p:nvCxnSpPr>
          <p:spPr>
            <a:xfrm>
              <a:off x="11582435" y="0"/>
              <a:ext cx="0" cy="68580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66" name="Shape 466"/>
            <p:cNvCxnSpPr/>
            <p:nvPr/>
          </p:nvCxnSpPr>
          <p:spPr>
            <a:xfrm>
              <a:off x="2819" y="386485"/>
              <a:ext cx="12188999" cy="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67" name="Shape 467"/>
            <p:cNvCxnSpPr/>
            <p:nvPr/>
          </p:nvCxnSpPr>
          <p:spPr>
            <a:xfrm>
              <a:off x="2819" y="1611180"/>
              <a:ext cx="12188999" cy="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68" name="Shape 468"/>
            <p:cNvCxnSpPr/>
            <p:nvPr/>
          </p:nvCxnSpPr>
          <p:spPr>
            <a:xfrm>
              <a:off x="2819" y="2835876"/>
              <a:ext cx="12188999" cy="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69" name="Shape 469"/>
            <p:cNvCxnSpPr/>
            <p:nvPr/>
          </p:nvCxnSpPr>
          <p:spPr>
            <a:xfrm>
              <a:off x="2819" y="4060573"/>
              <a:ext cx="12188999" cy="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70" name="Shape 470"/>
            <p:cNvCxnSpPr/>
            <p:nvPr/>
          </p:nvCxnSpPr>
          <p:spPr>
            <a:xfrm>
              <a:off x="2819" y="5285269"/>
              <a:ext cx="12188999" cy="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71" name="Shape 471"/>
            <p:cNvCxnSpPr/>
            <p:nvPr/>
          </p:nvCxnSpPr>
          <p:spPr>
            <a:xfrm>
              <a:off x="2819" y="6509964"/>
              <a:ext cx="12188999" cy="0"/>
            </a:xfrm>
            <a:prstGeom prst="straightConnector1">
              <a:avLst/>
            </a:prstGeom>
            <a:noFill/>
            <a:ln w="9525" cap="flat" cmpd="sng">
              <a:solidFill>
                <a:srgbClr val="D8D8D8">
                  <a:alpha val="24710"/>
                </a:srgbClr>
              </a:solidFill>
              <a:prstDash val="solid"/>
              <a:miter/>
              <a:headEnd type="none" w="med" len="med"/>
              <a:tailEnd type="none" w="med" len="med"/>
            </a:ln>
          </p:spPr>
        </p:cxnSp>
        <p:grpSp>
          <p:nvGrpSpPr>
            <p:cNvPr id="472" name="Shape 472"/>
            <p:cNvGrpSpPr/>
            <p:nvPr/>
          </p:nvGrpSpPr>
          <p:grpSpPr>
            <a:xfrm>
              <a:off x="-119" y="0"/>
              <a:ext cx="12192216" cy="6858000"/>
              <a:chOff x="-119" y="0"/>
              <a:chExt cx="12192216" cy="6858000"/>
            </a:xfrm>
          </p:grpSpPr>
          <p:cxnSp>
            <p:nvCxnSpPr>
              <p:cNvPr id="473" name="Shape 473"/>
              <p:cNvCxnSpPr/>
              <p:nvPr/>
            </p:nvCxnSpPr>
            <p:spPr>
              <a:xfrm>
                <a:off x="225425" y="0"/>
                <a:ext cx="6816000" cy="68580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74" name="Shape 474"/>
              <p:cNvCxnSpPr/>
              <p:nvPr/>
            </p:nvCxnSpPr>
            <p:spPr>
              <a:xfrm>
                <a:off x="1449154" y="0"/>
                <a:ext cx="6816000" cy="68580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75" name="Shape 475"/>
              <p:cNvCxnSpPr/>
              <p:nvPr/>
            </p:nvCxnSpPr>
            <p:spPr>
              <a:xfrm>
                <a:off x="2665982" y="0"/>
                <a:ext cx="6816000" cy="68580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76" name="Shape 476"/>
              <p:cNvCxnSpPr/>
              <p:nvPr/>
            </p:nvCxnSpPr>
            <p:spPr>
              <a:xfrm>
                <a:off x="3885119" y="0"/>
                <a:ext cx="6816000" cy="68580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77" name="Shape 477"/>
              <p:cNvCxnSpPr/>
              <p:nvPr/>
            </p:nvCxnSpPr>
            <p:spPr>
              <a:xfrm>
                <a:off x="5106501" y="0"/>
                <a:ext cx="6816000" cy="6858000"/>
              </a:xfrm>
              <a:prstGeom prst="straightConnector1">
                <a:avLst/>
              </a:prstGeom>
              <a:noFill/>
              <a:ln w="9525" cap="flat" cmpd="sng">
                <a:solidFill>
                  <a:srgbClr val="D8D8D8">
                    <a:alpha val="24710"/>
                  </a:srgbClr>
                </a:solidFill>
                <a:prstDash val="solid"/>
                <a:miter/>
                <a:headEnd type="none" w="med" len="med"/>
                <a:tailEnd type="none" w="med" len="med"/>
              </a:ln>
            </p:spPr>
          </p:cxnSp>
          <p:grpSp>
            <p:nvGrpSpPr>
              <p:cNvPr id="478" name="Shape 478"/>
              <p:cNvGrpSpPr/>
              <p:nvPr/>
            </p:nvGrpSpPr>
            <p:grpSpPr>
              <a:xfrm>
                <a:off x="6327885" y="0"/>
                <a:ext cx="5864211" cy="5898600"/>
                <a:chOff x="6327885" y="0"/>
                <a:chExt cx="5864211" cy="5898600"/>
              </a:xfrm>
            </p:grpSpPr>
            <p:cxnSp>
              <p:nvCxnSpPr>
                <p:cNvPr id="479" name="Shape 479"/>
                <p:cNvCxnSpPr/>
                <p:nvPr/>
              </p:nvCxnSpPr>
              <p:spPr>
                <a:xfrm>
                  <a:off x="6327885" y="0"/>
                  <a:ext cx="5864100" cy="58986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80" name="Shape 480"/>
                <p:cNvCxnSpPr/>
                <p:nvPr/>
              </p:nvCxnSpPr>
              <p:spPr>
                <a:xfrm>
                  <a:off x="7549267" y="0"/>
                  <a:ext cx="4642800" cy="46725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81" name="Shape 481"/>
                <p:cNvCxnSpPr/>
                <p:nvPr/>
              </p:nvCxnSpPr>
              <p:spPr>
                <a:xfrm>
                  <a:off x="8772996" y="0"/>
                  <a:ext cx="3419100" cy="34566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82" name="Shape 482"/>
                <p:cNvCxnSpPr/>
                <p:nvPr/>
              </p:nvCxnSpPr>
              <p:spPr>
                <a:xfrm>
                  <a:off x="9982200" y="0"/>
                  <a:ext cx="2209800" cy="22266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83" name="Shape 483"/>
                <p:cNvCxnSpPr/>
                <p:nvPr/>
              </p:nvCxnSpPr>
              <p:spPr>
                <a:xfrm>
                  <a:off x="11199018" y="0"/>
                  <a:ext cx="993000" cy="1002600"/>
                </a:xfrm>
                <a:prstGeom prst="straightConnector1">
                  <a:avLst/>
                </a:prstGeom>
                <a:noFill/>
                <a:ln w="9525" cap="flat" cmpd="sng">
                  <a:solidFill>
                    <a:srgbClr val="D8D8D8">
                      <a:alpha val="24710"/>
                    </a:srgbClr>
                  </a:solidFill>
                  <a:prstDash val="solid"/>
                  <a:miter/>
                  <a:headEnd type="none" w="med" len="med"/>
                  <a:tailEnd type="none" w="med" len="med"/>
                </a:ln>
              </p:spPr>
            </p:cxnSp>
          </p:grpSp>
          <p:cxnSp>
            <p:nvCxnSpPr>
              <p:cNvPr id="484" name="Shape 484"/>
              <p:cNvCxnSpPr/>
              <p:nvPr/>
            </p:nvCxnSpPr>
            <p:spPr>
              <a:xfrm rot="10800000">
                <a:off x="110" y="1012197"/>
                <a:ext cx="5828700" cy="58458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85" name="Shape 485"/>
              <p:cNvCxnSpPr/>
              <p:nvPr/>
            </p:nvCxnSpPr>
            <p:spPr>
              <a:xfrm rot="10800000">
                <a:off x="-119" y="2227197"/>
                <a:ext cx="4614900" cy="46308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86" name="Shape 486"/>
              <p:cNvCxnSpPr/>
              <p:nvPr/>
            </p:nvCxnSpPr>
            <p:spPr>
              <a:xfrm rot="10800000">
                <a:off x="17" y="3432297"/>
                <a:ext cx="3398400" cy="34257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87" name="Shape 487"/>
              <p:cNvCxnSpPr/>
              <p:nvPr/>
            </p:nvCxnSpPr>
            <p:spPr>
              <a:xfrm rot="10800000">
                <a:off x="-105" y="4651497"/>
                <a:ext cx="2196600" cy="22065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88" name="Shape 488"/>
              <p:cNvCxnSpPr/>
              <p:nvPr/>
            </p:nvCxnSpPr>
            <p:spPr>
              <a:xfrm rot="10800000">
                <a:off x="1" y="5864397"/>
                <a:ext cx="987000" cy="993600"/>
              </a:xfrm>
              <a:prstGeom prst="straightConnector1">
                <a:avLst/>
              </a:prstGeom>
              <a:noFill/>
              <a:ln w="9525" cap="flat" cmpd="sng">
                <a:solidFill>
                  <a:srgbClr val="D8D8D8">
                    <a:alpha val="24710"/>
                  </a:srgbClr>
                </a:solidFill>
                <a:prstDash val="solid"/>
                <a:miter/>
                <a:headEnd type="none" w="med" len="med"/>
                <a:tailEnd type="none" w="med" len="med"/>
              </a:ln>
            </p:spPr>
          </p:cxnSp>
        </p:grpSp>
        <p:grpSp>
          <p:nvGrpSpPr>
            <p:cNvPr id="489" name="Shape 489"/>
            <p:cNvGrpSpPr/>
            <p:nvPr/>
          </p:nvGrpSpPr>
          <p:grpSpPr>
            <a:xfrm flipH="1">
              <a:off x="-96" y="0"/>
              <a:ext cx="12192216" cy="6858000"/>
              <a:chOff x="-119" y="0"/>
              <a:chExt cx="12192216" cy="6858000"/>
            </a:xfrm>
          </p:grpSpPr>
          <p:cxnSp>
            <p:nvCxnSpPr>
              <p:cNvPr id="490" name="Shape 490"/>
              <p:cNvCxnSpPr/>
              <p:nvPr/>
            </p:nvCxnSpPr>
            <p:spPr>
              <a:xfrm>
                <a:off x="225425" y="0"/>
                <a:ext cx="6816000" cy="68580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91" name="Shape 491"/>
              <p:cNvCxnSpPr/>
              <p:nvPr/>
            </p:nvCxnSpPr>
            <p:spPr>
              <a:xfrm>
                <a:off x="1449154" y="0"/>
                <a:ext cx="6816000" cy="68580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92" name="Shape 492"/>
              <p:cNvCxnSpPr/>
              <p:nvPr/>
            </p:nvCxnSpPr>
            <p:spPr>
              <a:xfrm>
                <a:off x="2665982" y="0"/>
                <a:ext cx="6816000" cy="68580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93" name="Shape 493"/>
              <p:cNvCxnSpPr/>
              <p:nvPr/>
            </p:nvCxnSpPr>
            <p:spPr>
              <a:xfrm>
                <a:off x="3885119" y="0"/>
                <a:ext cx="6816000" cy="68580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94" name="Shape 494"/>
              <p:cNvCxnSpPr/>
              <p:nvPr/>
            </p:nvCxnSpPr>
            <p:spPr>
              <a:xfrm>
                <a:off x="5106501" y="0"/>
                <a:ext cx="6816000" cy="6858000"/>
              </a:xfrm>
              <a:prstGeom prst="straightConnector1">
                <a:avLst/>
              </a:prstGeom>
              <a:noFill/>
              <a:ln w="9525" cap="flat" cmpd="sng">
                <a:solidFill>
                  <a:srgbClr val="D8D8D8">
                    <a:alpha val="24710"/>
                  </a:srgbClr>
                </a:solidFill>
                <a:prstDash val="solid"/>
                <a:miter/>
                <a:headEnd type="none" w="med" len="med"/>
                <a:tailEnd type="none" w="med" len="med"/>
              </a:ln>
            </p:spPr>
          </p:cxnSp>
          <p:grpSp>
            <p:nvGrpSpPr>
              <p:cNvPr id="495" name="Shape 495"/>
              <p:cNvGrpSpPr/>
              <p:nvPr/>
            </p:nvGrpSpPr>
            <p:grpSpPr>
              <a:xfrm>
                <a:off x="6327885" y="0"/>
                <a:ext cx="5864211" cy="5898600"/>
                <a:chOff x="6327885" y="0"/>
                <a:chExt cx="5864211" cy="5898600"/>
              </a:xfrm>
            </p:grpSpPr>
            <p:cxnSp>
              <p:nvCxnSpPr>
                <p:cNvPr id="496" name="Shape 496"/>
                <p:cNvCxnSpPr/>
                <p:nvPr/>
              </p:nvCxnSpPr>
              <p:spPr>
                <a:xfrm>
                  <a:off x="6327885" y="0"/>
                  <a:ext cx="5864100" cy="58986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97" name="Shape 497"/>
                <p:cNvCxnSpPr/>
                <p:nvPr/>
              </p:nvCxnSpPr>
              <p:spPr>
                <a:xfrm>
                  <a:off x="7549267" y="0"/>
                  <a:ext cx="4642800" cy="46725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98" name="Shape 498"/>
                <p:cNvCxnSpPr/>
                <p:nvPr/>
              </p:nvCxnSpPr>
              <p:spPr>
                <a:xfrm>
                  <a:off x="8772996" y="0"/>
                  <a:ext cx="3419100" cy="34566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499" name="Shape 499"/>
                <p:cNvCxnSpPr/>
                <p:nvPr/>
              </p:nvCxnSpPr>
              <p:spPr>
                <a:xfrm>
                  <a:off x="9982200" y="0"/>
                  <a:ext cx="2209800" cy="22266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500" name="Shape 500"/>
                <p:cNvCxnSpPr/>
                <p:nvPr/>
              </p:nvCxnSpPr>
              <p:spPr>
                <a:xfrm>
                  <a:off x="11199018" y="0"/>
                  <a:ext cx="993000" cy="1002600"/>
                </a:xfrm>
                <a:prstGeom prst="straightConnector1">
                  <a:avLst/>
                </a:prstGeom>
                <a:noFill/>
                <a:ln w="9525" cap="flat" cmpd="sng">
                  <a:solidFill>
                    <a:srgbClr val="D8D8D8">
                      <a:alpha val="24710"/>
                    </a:srgbClr>
                  </a:solidFill>
                  <a:prstDash val="solid"/>
                  <a:miter/>
                  <a:headEnd type="none" w="med" len="med"/>
                  <a:tailEnd type="none" w="med" len="med"/>
                </a:ln>
              </p:spPr>
            </p:cxnSp>
          </p:grpSp>
          <p:cxnSp>
            <p:nvCxnSpPr>
              <p:cNvPr id="501" name="Shape 501"/>
              <p:cNvCxnSpPr/>
              <p:nvPr/>
            </p:nvCxnSpPr>
            <p:spPr>
              <a:xfrm rot="10800000">
                <a:off x="110" y="1012197"/>
                <a:ext cx="5828700" cy="58458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502" name="Shape 502"/>
              <p:cNvCxnSpPr/>
              <p:nvPr/>
            </p:nvCxnSpPr>
            <p:spPr>
              <a:xfrm rot="10800000">
                <a:off x="-119" y="2227197"/>
                <a:ext cx="4614900" cy="46308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503" name="Shape 503"/>
              <p:cNvCxnSpPr/>
              <p:nvPr/>
            </p:nvCxnSpPr>
            <p:spPr>
              <a:xfrm rot="10800000">
                <a:off x="17" y="3432297"/>
                <a:ext cx="3398400" cy="34257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504" name="Shape 504"/>
              <p:cNvCxnSpPr/>
              <p:nvPr/>
            </p:nvCxnSpPr>
            <p:spPr>
              <a:xfrm rot="10800000">
                <a:off x="-105" y="4651497"/>
                <a:ext cx="2196600" cy="2206500"/>
              </a:xfrm>
              <a:prstGeom prst="straightConnector1">
                <a:avLst/>
              </a:prstGeom>
              <a:noFill/>
              <a:ln w="9525" cap="flat" cmpd="sng">
                <a:solidFill>
                  <a:srgbClr val="D8D8D8">
                    <a:alpha val="24710"/>
                  </a:srgbClr>
                </a:solidFill>
                <a:prstDash val="solid"/>
                <a:miter/>
                <a:headEnd type="none" w="med" len="med"/>
                <a:tailEnd type="none" w="med" len="med"/>
              </a:ln>
            </p:spPr>
          </p:cxnSp>
          <p:cxnSp>
            <p:nvCxnSpPr>
              <p:cNvPr id="505" name="Shape 505"/>
              <p:cNvCxnSpPr/>
              <p:nvPr/>
            </p:nvCxnSpPr>
            <p:spPr>
              <a:xfrm rot="10800000">
                <a:off x="1" y="5864397"/>
                <a:ext cx="987000" cy="993600"/>
              </a:xfrm>
              <a:prstGeom prst="straightConnector1">
                <a:avLst/>
              </a:prstGeom>
              <a:noFill/>
              <a:ln w="9525" cap="flat" cmpd="sng">
                <a:solidFill>
                  <a:srgbClr val="D8D8D8">
                    <a:alpha val="24710"/>
                  </a:srgbClr>
                </a:solidFill>
                <a:prstDash val="solid"/>
                <a:miter/>
                <a:headEnd type="none" w="med" len="med"/>
                <a:tailEnd type="none" w="med" len="med"/>
              </a:ln>
            </p:spPr>
          </p:cxnSp>
        </p:grpSp>
      </p:grpSp>
      <p:sp>
        <p:nvSpPr>
          <p:cNvPr id="506" name="Shape 506"/>
          <p:cNvSpPr txBox="1">
            <a:spLocks noGrp="1"/>
          </p:cNvSpPr>
          <p:nvPr>
            <p:ph type="title"/>
          </p:nvPr>
        </p:nvSpPr>
        <p:spPr>
          <a:xfrm>
            <a:off x="1295400" y="503852"/>
            <a:ext cx="9601200" cy="11424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accent1"/>
              </a:buClr>
              <a:buFont typeface="Arial"/>
              <a:buNone/>
              <a:defRPr sz="3200" b="1" i="0" u="none" strike="noStrike" cap="none">
                <a:solidFill>
                  <a:schemeClr val="accen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07" name="Shape 507"/>
          <p:cNvSpPr txBox="1">
            <a:spLocks noGrp="1"/>
          </p:cNvSpPr>
          <p:nvPr>
            <p:ph type="body" idx="1"/>
          </p:nvPr>
        </p:nvSpPr>
        <p:spPr>
          <a:xfrm>
            <a:off x="1295400" y="1981200"/>
            <a:ext cx="9601200" cy="3810000"/>
          </a:xfrm>
          <a:prstGeom prst="rect">
            <a:avLst/>
          </a:prstGeom>
          <a:noFill/>
          <a:ln>
            <a:noFill/>
          </a:ln>
        </p:spPr>
        <p:txBody>
          <a:bodyPr lIns="91425" tIns="91425" rIns="91425" bIns="91425" anchor="t" anchorCtr="0"/>
          <a:lstStyle>
            <a:lvl1pPr marL="228600" marR="0" lvl="0" indent="-101600" algn="l" rtl="0">
              <a:lnSpc>
                <a:spcPct val="90000"/>
              </a:lnSpc>
              <a:spcBef>
                <a:spcPts val="1800"/>
              </a:spcBef>
              <a:buClr>
                <a:schemeClr val="accent1"/>
              </a:buClr>
              <a:buSzPct val="100000"/>
              <a:buFont typeface="Arial"/>
              <a:buChar char="▪"/>
              <a:defRPr sz="2000" b="0" i="0" u="none" strike="noStrike" cap="none">
                <a:solidFill>
                  <a:schemeClr val="dk1"/>
                </a:solidFill>
                <a:latin typeface="Arial"/>
                <a:ea typeface="Arial"/>
                <a:cs typeface="Arial"/>
                <a:sym typeface="Arial"/>
              </a:defRPr>
            </a:lvl1pPr>
            <a:lvl2pPr marL="457200" marR="0" lvl="1" indent="-76200" algn="l" rtl="0">
              <a:lnSpc>
                <a:spcPct val="90000"/>
              </a:lnSpc>
              <a:spcBef>
                <a:spcPts val="1200"/>
              </a:spcBef>
              <a:buClr>
                <a:schemeClr val="accent1"/>
              </a:buClr>
              <a:buSzPct val="100000"/>
              <a:buFont typeface="Arial"/>
              <a:buChar char="▪"/>
              <a:defRPr sz="1800" b="0" i="0" u="none" strike="noStrike" cap="none">
                <a:solidFill>
                  <a:schemeClr val="dk1"/>
                </a:solidFill>
                <a:latin typeface="Arial"/>
                <a:ea typeface="Arial"/>
                <a:cs typeface="Arial"/>
                <a:sym typeface="Arial"/>
              </a:defRPr>
            </a:lvl2pPr>
            <a:lvl3pPr marL="685800" marR="0" lvl="2" indent="-88900" algn="l" rtl="0">
              <a:lnSpc>
                <a:spcPct val="90000"/>
              </a:lnSpc>
              <a:spcBef>
                <a:spcPts val="800"/>
              </a:spcBef>
              <a:buClr>
                <a:schemeClr val="accent1"/>
              </a:buClr>
              <a:buSzPct val="100000"/>
              <a:buFont typeface="Arial"/>
              <a:buChar char="▪"/>
              <a:defRPr sz="1600" b="0" i="0" u="none" strike="noStrike" cap="none">
                <a:solidFill>
                  <a:schemeClr val="dk1"/>
                </a:solidFill>
                <a:latin typeface="Arial"/>
                <a:ea typeface="Arial"/>
                <a:cs typeface="Arial"/>
                <a:sym typeface="Arial"/>
              </a:defRPr>
            </a:lvl3pPr>
            <a:lvl4pPr marL="914400" marR="0" lvl="3" indent="-101600" algn="l" rtl="0">
              <a:lnSpc>
                <a:spcPct val="90000"/>
              </a:lnSpc>
              <a:spcBef>
                <a:spcPts val="800"/>
              </a:spcBef>
              <a:buClr>
                <a:schemeClr val="accent1"/>
              </a:buClr>
              <a:buSzPct val="100000"/>
              <a:buFont typeface="Arial"/>
              <a:buChar char="▪"/>
              <a:defRPr sz="1400" b="0" i="0" u="none" strike="noStrike" cap="none">
                <a:solidFill>
                  <a:schemeClr val="dk1"/>
                </a:solidFill>
                <a:latin typeface="Arial"/>
                <a:ea typeface="Arial"/>
                <a:cs typeface="Arial"/>
                <a:sym typeface="Arial"/>
              </a:defRPr>
            </a:lvl4pPr>
            <a:lvl5pPr marL="1143000" marR="0" lvl="4"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5pPr>
            <a:lvl6pPr marL="1371600" marR="0" lvl="5"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6pPr>
            <a:lvl7pPr marL="1600200" marR="0" lvl="6"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7pPr>
            <a:lvl8pPr marL="1828800" marR="0" lvl="7"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8pPr>
            <a:lvl9pPr marL="2057400" marR="0" lvl="8" indent="-101600" algn="l" rtl="0">
              <a:lnSpc>
                <a:spcPct val="90000"/>
              </a:lnSpc>
              <a:spcBef>
                <a:spcPts val="600"/>
              </a:spcBef>
              <a:buClr>
                <a:schemeClr val="accent1"/>
              </a:buClr>
              <a:buSzPct val="100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08" name="Shape 508"/>
          <p:cNvSpPr txBox="1">
            <a:spLocks noGrp="1"/>
          </p:cNvSpPr>
          <p:nvPr>
            <p:ph type="dt" idx="10"/>
          </p:nvPr>
        </p:nvSpPr>
        <p:spPr>
          <a:xfrm>
            <a:off x="9294042" y="6289678"/>
            <a:ext cx="966000" cy="222300"/>
          </a:xfrm>
          <a:prstGeom prst="rect">
            <a:avLst/>
          </a:prstGeom>
          <a:noFill/>
          <a:ln>
            <a:noFill/>
          </a:ln>
        </p:spPr>
        <p:txBody>
          <a:bodyPr lIns="91425" tIns="91425" rIns="91425" bIns="91425" anchor="ctr" anchorCtr="0"/>
          <a:lstStyle>
            <a:lvl1pPr marL="0" marR="0" lvl="0" indent="0" algn="r"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09" name="Shape 509"/>
          <p:cNvSpPr txBox="1">
            <a:spLocks noGrp="1"/>
          </p:cNvSpPr>
          <p:nvPr>
            <p:ph type="ftr" idx="11"/>
          </p:nvPr>
        </p:nvSpPr>
        <p:spPr>
          <a:xfrm>
            <a:off x="609600" y="6289678"/>
            <a:ext cx="6128100" cy="222300"/>
          </a:xfrm>
          <a:prstGeom prst="rect">
            <a:avLst/>
          </a:prstGeom>
          <a:noFill/>
          <a:ln>
            <a:noFill/>
          </a:ln>
        </p:spPr>
        <p:txBody>
          <a:bodyPr lIns="91425" tIns="91425" rIns="91425" bIns="91425" anchor="ctr" anchorCtr="0"/>
          <a:lstStyle>
            <a:lvl1pPr marL="0" marR="0" lvl="0" indent="0" algn="l" rtl="0">
              <a:spcBef>
                <a:spcPts val="0"/>
              </a:spcBef>
              <a:buNone/>
              <a:defRPr sz="800" b="0" i="0" u="none" strike="noStrike" cap="none">
                <a:solidFill>
                  <a:srgbClr val="959595"/>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10" name="Shape 510"/>
          <p:cNvSpPr txBox="1">
            <a:spLocks noGrp="1"/>
          </p:cNvSpPr>
          <p:nvPr>
            <p:ph type="sldNum" idx="12"/>
          </p:nvPr>
        </p:nvSpPr>
        <p:spPr>
          <a:xfrm>
            <a:off x="10665310" y="6289678"/>
            <a:ext cx="918900" cy="2223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de-DE" sz="800" b="0" i="0" u="none" strike="noStrike" cap="none">
                <a:solidFill>
                  <a:srgbClr val="959595"/>
                </a:solidFill>
                <a:latin typeface="Arial"/>
                <a:ea typeface="Arial"/>
                <a:cs typeface="Arial"/>
                <a:sym typeface="Arial"/>
              </a:rPr>
              <a:t>‹Nr.›</a:t>
            </a:fld>
            <a:endParaRPr lang="de-DE" sz="800" b="0" i="0" u="none" strike="noStrike" cap="none">
              <a:solidFill>
                <a:srgbClr val="959595"/>
              </a:solidFill>
              <a:latin typeface="Arial"/>
              <a:ea typeface="Arial"/>
              <a:cs typeface="Arial"/>
              <a:sym typeface="Arial"/>
            </a:endParaRPr>
          </a:p>
        </p:txBody>
      </p:sp>
      <p:cxnSp>
        <p:nvCxnSpPr>
          <p:cNvPr id="511" name="Shape 511"/>
          <p:cNvCxnSpPr/>
          <p:nvPr/>
        </p:nvCxnSpPr>
        <p:spPr>
          <a:xfrm>
            <a:off x="609600" y="6172200"/>
            <a:ext cx="10972800" cy="0"/>
          </a:xfrm>
          <a:prstGeom prst="straightConnector1">
            <a:avLst/>
          </a:prstGeom>
          <a:noFill/>
          <a:ln w="12700" cap="flat" cmpd="sng">
            <a:solidFill>
              <a:schemeClr val="accent1"/>
            </a:solidFill>
            <a:prstDash val="solid"/>
            <a:miter/>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hyperlink" Target="#slide=id.g1d0d8bb112_1_480"/><Relationship Id="rId3" Type="http://schemas.openxmlformats.org/officeDocument/2006/relationships/hyperlink" Target="#slide=id.g1d07b0dc18_0_0"/><Relationship Id="rId7" Type="http://schemas.openxmlformats.org/officeDocument/2006/relationships/hyperlink" Target="#slide=id.g1d0d8bb112_1_0"/><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slide=id.g1cfcc3774b_0_37"/><Relationship Id="rId5" Type="http://schemas.openxmlformats.org/officeDocument/2006/relationships/hyperlink" Target="#slide=id.g1d0d8bb112_1_936"/><Relationship Id="rId4" Type="http://schemas.openxmlformats.org/officeDocument/2006/relationships/hyperlink" Target="#slide=id.g1d0d8bb112_1_927"/></Relationships>
</file>

<file path=ppt/slides/_rels/slide18.xml.rels><?xml version="1.0" encoding="UTF-8" standalone="yes"?>
<Relationships xmlns="http://schemas.openxmlformats.org/package/2006/relationships"><Relationship Id="rId3" Type="http://schemas.openxmlformats.org/officeDocument/2006/relationships/hyperlink" Target="#slide=id.g210b66c9b1_0_6"/><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slide=id.g210b66c9b1_0_6"/></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hyperlink" Target="#slide=id.g210b66c9b1_0_6"/><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hyperlink" Target="#slide=id.g210b66c9b1_0_6"/></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hyperlink" Target="#slide=id.g210b66c9b1_0_6"/></Relationships>
</file>

<file path=ppt/slides/_rels/slide23.xml.rels><?xml version="1.0" encoding="UTF-8" standalone="yes"?>
<Relationships xmlns="http://schemas.openxmlformats.org/package/2006/relationships"><Relationship Id="rId3" Type="http://schemas.openxmlformats.org/officeDocument/2006/relationships/hyperlink" Target="#slide=id.g210b66c9b1_0_6"/><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hyperlink" Target="#slide=id.g210b66c9b1_0_6"/><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5.xml"/><Relationship Id="rId1" Type="http://schemas.openxmlformats.org/officeDocument/2006/relationships/slideLayout" Target="../slideLayouts/slideLayout21.xml"/><Relationship Id="rId4" Type="http://schemas.openxmlformats.org/officeDocument/2006/relationships/hyperlink" Target="#slide=id.g210b66c9b1_0_6"/></Relationships>
</file>

<file path=ppt/slides/_rels/slide26.xml.rels><?xml version="1.0" encoding="UTF-8" standalone="yes"?>
<Relationships xmlns="http://schemas.openxmlformats.org/package/2006/relationships"><Relationship Id="rId3" Type="http://schemas.openxmlformats.org/officeDocument/2006/relationships/hyperlink" Target="#slide=id.g210b66c9b1_0_6"/><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hyperlink" Target="http://pages.cs.wisc.edu/~bsettles/pub/settles.activelearning.pdf" TargetMode="Externa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hyperlink" Target="#slide=id.g210b66c9b1_0_6"/><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hyperlink" Target="http://pages.cs.wisc.edu/~bsettles/pub/settles.activelearning.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docs.google.com/presentation/d/1NrzZfeVLc4rl8kr36o2zhRUHSsYk1IkOr_WaX2i2Xl0/edit?usp=sharing" TargetMode="External"/><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hyperlink" Target="http://localhost:8080/"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Shape 896"/>
          <p:cNvSpPr txBox="1">
            <a:spLocks noGrp="1"/>
          </p:cNvSpPr>
          <p:nvPr>
            <p:ph type="ctrTitle"/>
          </p:nvPr>
        </p:nvSpPr>
        <p:spPr>
          <a:xfrm>
            <a:off x="1293845" y="1648446"/>
            <a:ext cx="9604200" cy="3383400"/>
          </a:xfrm>
          <a:prstGeom prst="rect">
            <a:avLst/>
          </a:prstGeom>
          <a:noFill/>
          <a:ln>
            <a:noFill/>
          </a:ln>
        </p:spPr>
        <p:txBody>
          <a:bodyPr lIns="91425" tIns="45700" rIns="91425" bIns="45700" anchor="b" anchorCtr="0">
            <a:noAutofit/>
          </a:bodyPr>
          <a:lstStyle/>
          <a:p>
            <a:pPr marL="0" marR="0" lvl="0" indent="0" algn="l" rtl="0">
              <a:lnSpc>
                <a:spcPct val="76000"/>
              </a:lnSpc>
              <a:spcBef>
                <a:spcPts val="0"/>
              </a:spcBef>
              <a:buClr>
                <a:srgbClr val="2D2E2D"/>
              </a:buClr>
              <a:buSzPct val="25000"/>
              <a:buFont typeface="Arial"/>
              <a:buNone/>
            </a:pPr>
            <a:r>
              <a:rPr lang="de-DE" sz="8000" b="1" i="0" u="none" strike="noStrike" cap="none">
                <a:solidFill>
                  <a:srgbClr val="2D2E2D"/>
                </a:solidFill>
                <a:latin typeface="Arial"/>
                <a:ea typeface="Arial"/>
                <a:cs typeface="Arial"/>
                <a:sym typeface="Arial"/>
              </a:rPr>
              <a:t>GitHub</a:t>
            </a:r>
            <a:r>
              <a:rPr lang="de-DE">
                <a:solidFill>
                  <a:srgbClr val="2D2E2D"/>
                </a:solidFill>
              </a:rPr>
              <a:t> </a:t>
            </a:r>
            <a:r>
              <a:rPr lang="de-DE" sz="8000" b="1" i="0" u="none" strike="noStrike" cap="none">
                <a:solidFill>
                  <a:srgbClr val="2D2E2D"/>
                </a:solidFill>
                <a:latin typeface="Arial"/>
                <a:ea typeface="Arial"/>
                <a:cs typeface="Arial"/>
                <a:sym typeface="Arial"/>
              </a:rPr>
              <a:t>Klassifizierung</a:t>
            </a:r>
          </a:p>
        </p:txBody>
      </p:sp>
      <p:sp>
        <p:nvSpPr>
          <p:cNvPr id="897" name="Shape 897"/>
          <p:cNvSpPr txBox="1">
            <a:spLocks noGrp="1"/>
          </p:cNvSpPr>
          <p:nvPr>
            <p:ph type="subTitle" idx="1"/>
          </p:nvPr>
        </p:nvSpPr>
        <p:spPr>
          <a:xfrm>
            <a:off x="1293845" y="5531964"/>
            <a:ext cx="9604200" cy="4572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accent1"/>
              </a:buClr>
              <a:buSzPct val="25000"/>
              <a:buFont typeface="Arial"/>
              <a:buNone/>
            </a:pPr>
            <a:r>
              <a:rPr lang="de-DE"/>
              <a:t>Andreas Grafberger, Martin Keßler, Michael Leimstädtner, Stefan Grafberger</a:t>
            </a:r>
          </a:p>
        </p:txBody>
      </p:sp>
      <p:sp>
        <p:nvSpPr>
          <p:cNvPr id="898" name="Shape 898"/>
          <p:cNvSpPr txBox="1"/>
          <p:nvPr/>
        </p:nvSpPr>
        <p:spPr>
          <a:xfrm>
            <a:off x="4291850" y="187775"/>
            <a:ext cx="7822200" cy="600900"/>
          </a:xfrm>
          <a:prstGeom prst="rect">
            <a:avLst/>
          </a:prstGeom>
          <a:noFill/>
          <a:ln>
            <a:noFill/>
          </a:ln>
        </p:spPr>
        <p:txBody>
          <a:bodyPr lIns="91425" tIns="91425" rIns="91425" bIns="91425" anchor="t" anchorCtr="0">
            <a:noAutofit/>
          </a:bodyPr>
          <a:lstStyle/>
          <a:p>
            <a:pPr lvl="0" algn="ctr">
              <a:spcBef>
                <a:spcPts val="0"/>
              </a:spcBef>
              <a:buNone/>
            </a:pPr>
            <a:endParaRPr sz="7200">
              <a:solidFill>
                <a:srgbClr val="434343"/>
              </a:solidFill>
              <a:latin typeface="Comic Sans MS"/>
              <a:ea typeface="Comic Sans MS"/>
              <a:cs typeface="Comic Sans MS"/>
              <a:sym typeface="Comic Sans MS"/>
            </a:endParaRPr>
          </a:p>
        </p:txBody>
      </p:sp>
      <p:pic>
        <p:nvPicPr>
          <p:cNvPr id="899" name="Shape 899"/>
          <p:cNvPicPr preferRelativeResize="0"/>
          <p:nvPr/>
        </p:nvPicPr>
        <p:blipFill rotWithShape="1">
          <a:blip r:embed="rId3">
            <a:alphaModFix/>
          </a:blip>
          <a:srcRect b="53104"/>
          <a:stretch/>
        </p:blipFill>
        <p:spPr>
          <a:xfrm>
            <a:off x="1293837" y="842325"/>
            <a:ext cx="3056275" cy="752474"/>
          </a:xfrm>
          <a:prstGeom prst="rect">
            <a:avLst/>
          </a:prstGeom>
          <a:noFill/>
          <a:ln>
            <a:noFill/>
          </a:ln>
        </p:spPr>
      </p:pic>
      <p:pic>
        <p:nvPicPr>
          <p:cNvPr id="900" name="Shape 900"/>
          <p:cNvPicPr preferRelativeResize="0"/>
          <p:nvPr/>
        </p:nvPicPr>
        <p:blipFill>
          <a:blip r:embed="rId4">
            <a:alphaModFix/>
          </a:blip>
          <a:stretch>
            <a:fillRect/>
          </a:stretch>
        </p:blipFill>
        <p:spPr>
          <a:xfrm>
            <a:off x="4632000" y="931364"/>
            <a:ext cx="1658589" cy="66343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Shape 998"/>
          <p:cNvSpPr txBox="1">
            <a:spLocks noGrp="1"/>
          </p:cNvSpPr>
          <p:nvPr>
            <p:ph type="title"/>
          </p:nvPr>
        </p:nvSpPr>
        <p:spPr>
          <a:xfrm>
            <a:off x="1295400" y="503852"/>
            <a:ext cx="9601200" cy="11424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Arial"/>
              <a:buNone/>
            </a:pPr>
            <a:r>
              <a:rPr lang="de-DE"/>
              <a:t>Text Features - Codierung</a:t>
            </a:r>
          </a:p>
        </p:txBody>
      </p:sp>
      <p:sp>
        <p:nvSpPr>
          <p:cNvPr id="999" name="Shape 999"/>
          <p:cNvSpPr txBox="1"/>
          <p:nvPr/>
        </p:nvSpPr>
        <p:spPr>
          <a:xfrm>
            <a:off x="1295400" y="1981200"/>
            <a:ext cx="9601200" cy="381000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1000"/>
              </a:spcBef>
              <a:spcAft>
                <a:spcPts val="0"/>
              </a:spcAft>
              <a:buClr>
                <a:schemeClr val="accent1"/>
              </a:buClr>
              <a:buSzPct val="100000"/>
              <a:buFont typeface="Arial"/>
              <a:buAutoNum type="arabicPeriod"/>
            </a:pPr>
            <a:r>
              <a:rPr lang="de-DE" sz="2000">
                <a:solidFill>
                  <a:schemeClr val="dk1"/>
                </a:solidFill>
              </a:rPr>
              <a:t>Bag-of-words model</a:t>
            </a:r>
          </a:p>
          <a:p>
            <a:pPr marL="914400" lvl="1" indent="-342900" rtl="0">
              <a:spcBef>
                <a:spcPts val="1000"/>
              </a:spcBef>
              <a:buClr>
                <a:schemeClr val="accent1"/>
              </a:buClr>
              <a:buSzPct val="90000"/>
              <a:buAutoNum type="alphaLcPeriod"/>
            </a:pPr>
            <a:r>
              <a:rPr lang="de-DE" sz="2000">
                <a:solidFill>
                  <a:schemeClr val="dk1"/>
                </a:solidFill>
              </a:rPr>
              <a:t>Term frequency (</a:t>
            </a:r>
            <a:r>
              <a:rPr lang="de-DE" sz="2000" b="1">
                <a:solidFill>
                  <a:schemeClr val="dk1"/>
                </a:solidFill>
              </a:rPr>
              <a:t>Tf</a:t>
            </a:r>
            <a:r>
              <a:rPr lang="de-DE" sz="2000">
                <a:solidFill>
                  <a:schemeClr val="dk1"/>
                </a:solidFill>
              </a:rPr>
              <a:t>) + inverse document frequency (</a:t>
            </a:r>
            <a:r>
              <a:rPr lang="de-DE" sz="2000" b="1">
                <a:solidFill>
                  <a:schemeClr val="dk1"/>
                </a:solidFill>
              </a:rPr>
              <a:t>Tf-idf</a:t>
            </a:r>
            <a:r>
              <a:rPr lang="de-DE" sz="2000">
                <a:solidFill>
                  <a:schemeClr val="dk1"/>
                </a:solidFill>
              </a:rPr>
              <a:t>)</a:t>
            </a:r>
          </a:p>
          <a:p>
            <a:pPr marL="914400" lvl="1" indent="-342900" rtl="0">
              <a:spcBef>
                <a:spcPts val="1000"/>
              </a:spcBef>
              <a:buClr>
                <a:schemeClr val="accent1"/>
              </a:buClr>
              <a:buSzPct val="90000"/>
              <a:buAutoNum type="alphaLcPeriod"/>
            </a:pPr>
            <a:r>
              <a:rPr lang="de-DE" sz="2000">
                <a:solidFill>
                  <a:schemeClr val="dk1"/>
                </a:solidFill>
              </a:rPr>
              <a:t>Stemming</a:t>
            </a:r>
          </a:p>
          <a:p>
            <a:pPr marL="228600" lvl="0" indent="-228600" rtl="0">
              <a:spcBef>
                <a:spcPts val="1000"/>
              </a:spcBef>
              <a:buClr>
                <a:schemeClr val="accent1"/>
              </a:buClr>
              <a:buSzPct val="100000"/>
              <a:buFont typeface="Arial"/>
              <a:buAutoNum type="arabicPeriod"/>
            </a:pPr>
            <a:r>
              <a:rPr lang="de-DE" sz="2000">
                <a:solidFill>
                  <a:schemeClr val="dk1"/>
                </a:solidFill>
              </a:rPr>
              <a:t>N-grams</a:t>
            </a:r>
          </a:p>
          <a:p>
            <a:pPr marL="228600" marR="0" lvl="0" indent="-228600" algn="l" rtl="0">
              <a:lnSpc>
                <a:spcPct val="100000"/>
              </a:lnSpc>
              <a:spcBef>
                <a:spcPts val="1000"/>
              </a:spcBef>
              <a:spcAft>
                <a:spcPts val="0"/>
              </a:spcAft>
              <a:buClr>
                <a:schemeClr val="accent1"/>
              </a:buClr>
              <a:buSzPct val="100000"/>
              <a:buFont typeface="Arial"/>
              <a:buAutoNum type="arabicPeriod"/>
            </a:pPr>
            <a:r>
              <a:rPr lang="de-DE" sz="2000">
                <a:solidFill>
                  <a:schemeClr val="dk1"/>
                </a:solidFill>
              </a:rPr>
              <a:t>Character-sequence (</a:t>
            </a:r>
            <a:r>
              <a:rPr lang="de-DE" sz="2000" b="1">
                <a:solidFill>
                  <a:schemeClr val="dk1"/>
                </a:solidFill>
              </a:rPr>
              <a:t>RNN</a:t>
            </a:r>
            <a:r>
              <a:rPr lang="de-DE" sz="2000">
                <a:solidFill>
                  <a:schemeClr val="dk1"/>
                </a:solidFill>
              </a:rPr>
              <a:t>, </a:t>
            </a:r>
            <a:r>
              <a:rPr lang="de-DE" sz="2000" b="1">
                <a:solidFill>
                  <a:schemeClr val="dk1"/>
                </a:solidFill>
              </a:rPr>
              <a:t>LSTM</a:t>
            </a:r>
            <a:r>
              <a:rPr lang="de-DE" sz="2000">
                <a:solidFill>
                  <a:schemeClr val="dk1"/>
                </a:solidFill>
              </a:rPr>
              <a:t>, …)</a:t>
            </a:r>
          </a:p>
          <a:p>
            <a:pPr marL="228600" marR="0" lvl="0" indent="-228600" algn="l" rtl="0">
              <a:lnSpc>
                <a:spcPct val="100000"/>
              </a:lnSpc>
              <a:spcBef>
                <a:spcPts val="1000"/>
              </a:spcBef>
              <a:spcAft>
                <a:spcPts val="0"/>
              </a:spcAft>
              <a:buClr>
                <a:schemeClr val="accent1"/>
              </a:buClr>
              <a:buSzPct val="100000"/>
              <a:buFont typeface="Arial"/>
              <a:buAutoNum type="arabicPeriod"/>
            </a:pPr>
            <a:r>
              <a:rPr lang="de-DE" sz="2000">
                <a:solidFill>
                  <a:srgbClr val="999999"/>
                </a:solidFill>
              </a:rPr>
              <a:t>Word2Vec</a:t>
            </a:r>
          </a:p>
        </p:txBody>
      </p:sp>
      <p:sp>
        <p:nvSpPr>
          <p:cNvPr id="1000" name="Shape 1000"/>
          <p:cNvSpPr txBox="1">
            <a:spLocks noGrp="1"/>
          </p:cNvSpPr>
          <p:nvPr>
            <p:ph type="sldNum" idx="12"/>
          </p:nvPr>
        </p:nvSpPr>
        <p:spPr>
          <a:xfrm>
            <a:off x="10665310" y="6386416"/>
            <a:ext cx="918900" cy="2223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de-DE" sz="1000"/>
              <a:t>10</a:t>
            </a:fld>
            <a:endParaRPr lang="de-DE"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Shape 1005"/>
          <p:cNvSpPr/>
          <p:nvPr/>
        </p:nvSpPr>
        <p:spPr>
          <a:xfrm>
            <a:off x="1323975" y="2085725"/>
            <a:ext cx="5000700" cy="3487500"/>
          </a:xfrm>
          <a:prstGeom prst="rightArrowCallout">
            <a:avLst>
              <a:gd name="adj1" fmla="val 25000"/>
              <a:gd name="adj2" fmla="val 25000"/>
              <a:gd name="adj3" fmla="val 25000"/>
              <a:gd name="adj4" fmla="val 68532"/>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06" name="Shape 1006"/>
          <p:cNvSpPr txBox="1"/>
          <p:nvPr/>
        </p:nvSpPr>
        <p:spPr>
          <a:xfrm>
            <a:off x="1323975" y="2943270"/>
            <a:ext cx="3604800" cy="3069600"/>
          </a:xfrm>
          <a:prstGeom prst="rect">
            <a:avLst/>
          </a:prstGeom>
          <a:noFill/>
          <a:ln>
            <a:noFill/>
          </a:ln>
        </p:spPr>
        <p:txBody>
          <a:bodyPr lIns="91425" tIns="45700" rIns="91425" bIns="45700" anchor="t" anchorCtr="0">
            <a:noAutofit/>
          </a:bodyPr>
          <a:lstStyle/>
          <a:p>
            <a:pPr marL="228600" lvl="0" indent="-228600" rtl="0">
              <a:spcBef>
                <a:spcPts val="1800"/>
              </a:spcBef>
              <a:buClr>
                <a:schemeClr val="accent1"/>
              </a:buClr>
              <a:buSzPct val="100000"/>
              <a:buFont typeface="Arial"/>
              <a:buChar char="▪"/>
            </a:pPr>
            <a:r>
              <a:rPr lang="de-DE" sz="2000" dirty="0">
                <a:solidFill>
                  <a:schemeClr val="dk1"/>
                </a:solidFill>
              </a:rPr>
              <a:t>Support </a:t>
            </a:r>
            <a:r>
              <a:rPr lang="de-DE" sz="2000" dirty="0" err="1">
                <a:solidFill>
                  <a:schemeClr val="dk1"/>
                </a:solidFill>
              </a:rPr>
              <a:t>Vector</a:t>
            </a:r>
            <a:r>
              <a:rPr lang="de-DE" sz="2000" dirty="0">
                <a:solidFill>
                  <a:schemeClr val="dk1"/>
                </a:solidFill>
              </a:rPr>
              <a:t> </a:t>
            </a:r>
            <a:r>
              <a:rPr lang="de-DE" sz="2000" dirty="0" err="1">
                <a:solidFill>
                  <a:schemeClr val="dk1"/>
                </a:solidFill>
              </a:rPr>
              <a:t>Machine</a:t>
            </a:r>
            <a:endParaRPr lang="de-DE" sz="2000" dirty="0">
              <a:solidFill>
                <a:schemeClr val="dk1"/>
              </a:solidFill>
            </a:endParaRPr>
          </a:p>
          <a:p>
            <a:pPr marL="228600" lvl="0" indent="-228600" rtl="0">
              <a:spcBef>
                <a:spcPts val="1800"/>
              </a:spcBef>
              <a:buClr>
                <a:schemeClr val="accent1"/>
              </a:buClr>
              <a:buSzPct val="100000"/>
              <a:buFont typeface="Arial"/>
              <a:buChar char="▪"/>
            </a:pPr>
            <a:r>
              <a:rPr lang="de-DE" sz="2000" dirty="0"/>
              <a:t>Linear </a:t>
            </a:r>
            <a:r>
              <a:rPr lang="de-DE" sz="2000" dirty="0" err="1"/>
              <a:t>Classifiers</a:t>
            </a:r>
            <a:r>
              <a:rPr lang="de-DE" sz="2000" dirty="0"/>
              <a:t> </a:t>
            </a:r>
          </a:p>
          <a:p>
            <a:pPr marL="228600" lvl="0" indent="-228600" rtl="0">
              <a:spcBef>
                <a:spcPts val="1800"/>
              </a:spcBef>
              <a:buClr>
                <a:schemeClr val="accent1"/>
              </a:buClr>
              <a:buSzPct val="100000"/>
              <a:buFont typeface="Arial"/>
              <a:buChar char="▪"/>
            </a:pPr>
            <a:r>
              <a:rPr lang="de-DE" sz="2000" dirty="0"/>
              <a:t>Naive </a:t>
            </a:r>
            <a:r>
              <a:rPr lang="de-DE" sz="2000" dirty="0" err="1"/>
              <a:t>Bayes</a:t>
            </a:r>
            <a:endParaRPr lang="de-DE" sz="2000" dirty="0"/>
          </a:p>
          <a:p>
            <a:pPr marL="228600" lvl="0" indent="-228600" rtl="0">
              <a:spcBef>
                <a:spcPts val="1800"/>
              </a:spcBef>
              <a:buClr>
                <a:schemeClr val="accent1"/>
              </a:buClr>
              <a:buSzPct val="100000"/>
              <a:buFont typeface="Arial"/>
              <a:buChar char="▪"/>
            </a:pPr>
            <a:r>
              <a:rPr lang="de-DE" sz="2000" dirty="0" err="1"/>
              <a:t>Decision</a:t>
            </a:r>
            <a:r>
              <a:rPr lang="de-DE" sz="2000" dirty="0"/>
              <a:t> </a:t>
            </a:r>
            <a:r>
              <a:rPr lang="de-DE" sz="2000" dirty="0" err="1"/>
              <a:t>Trees</a:t>
            </a:r>
            <a:endParaRPr lang="de-DE" sz="2000" dirty="0"/>
          </a:p>
          <a:p>
            <a:pPr marL="228600" lvl="0" indent="-228600" rtl="0">
              <a:spcBef>
                <a:spcPts val="1800"/>
              </a:spcBef>
              <a:buClr>
                <a:schemeClr val="accent1"/>
              </a:buClr>
              <a:buSzPct val="100000"/>
              <a:buFont typeface="Arial"/>
              <a:buChar char="▪"/>
            </a:pPr>
            <a:r>
              <a:rPr lang="de-DE" sz="2000" b="1" dirty="0">
                <a:solidFill>
                  <a:schemeClr val="dk1"/>
                </a:solidFill>
              </a:rPr>
              <a:t>Neuronale Netze</a:t>
            </a:r>
          </a:p>
        </p:txBody>
      </p:sp>
      <p:sp>
        <p:nvSpPr>
          <p:cNvPr id="1007" name="Shape 1007"/>
          <p:cNvSpPr txBox="1">
            <a:spLocks noGrp="1"/>
          </p:cNvSpPr>
          <p:nvPr>
            <p:ph type="title"/>
          </p:nvPr>
        </p:nvSpPr>
        <p:spPr>
          <a:xfrm>
            <a:off x="1295400" y="503852"/>
            <a:ext cx="9601200" cy="11424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Arial"/>
              <a:buNone/>
            </a:pPr>
            <a:r>
              <a:rPr lang="de-DE"/>
              <a:t>Vorhersagemodelle</a:t>
            </a:r>
          </a:p>
        </p:txBody>
      </p:sp>
      <p:sp>
        <p:nvSpPr>
          <p:cNvPr id="1008" name="Shape 1008"/>
          <p:cNvSpPr txBox="1">
            <a:spLocks noGrp="1"/>
          </p:cNvSpPr>
          <p:nvPr>
            <p:ph type="sldNum" idx="12"/>
          </p:nvPr>
        </p:nvSpPr>
        <p:spPr>
          <a:xfrm>
            <a:off x="10665310" y="6386416"/>
            <a:ext cx="918900" cy="2223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de-DE" sz="1000"/>
              <a:t>11</a:t>
            </a:fld>
            <a:endParaRPr lang="de-DE" sz="1000"/>
          </a:p>
        </p:txBody>
      </p:sp>
      <p:sp>
        <p:nvSpPr>
          <p:cNvPr id="1009" name="Shape 1009"/>
          <p:cNvSpPr txBox="1">
            <a:spLocks noGrp="1"/>
          </p:cNvSpPr>
          <p:nvPr>
            <p:ph type="body" idx="4294967295"/>
          </p:nvPr>
        </p:nvSpPr>
        <p:spPr>
          <a:xfrm>
            <a:off x="6324600" y="2234609"/>
            <a:ext cx="4572000" cy="641400"/>
          </a:xfrm>
          <a:prstGeom prst="rect">
            <a:avLst/>
          </a:prstGeom>
        </p:spPr>
        <p:txBody>
          <a:bodyPr lIns="91425" tIns="91425" rIns="91425" bIns="91425" anchor="t" anchorCtr="0">
            <a:noAutofit/>
          </a:bodyPr>
          <a:lstStyle/>
          <a:p>
            <a:pPr lvl="0">
              <a:spcBef>
                <a:spcPts val="0"/>
              </a:spcBef>
              <a:buNone/>
            </a:pPr>
            <a:r>
              <a:rPr lang="de-DE" dirty="0">
                <a:solidFill>
                  <a:schemeClr val="accent1"/>
                </a:solidFill>
              </a:rPr>
              <a:t>Ensemble </a:t>
            </a:r>
            <a:r>
              <a:rPr lang="de-DE" dirty="0" err="1">
                <a:solidFill>
                  <a:schemeClr val="accent1"/>
                </a:solidFill>
              </a:rPr>
              <a:t>Classifier</a:t>
            </a:r>
            <a:endParaRPr lang="de-DE" dirty="0">
              <a:solidFill>
                <a:schemeClr val="accent1"/>
              </a:solidFill>
            </a:endParaRPr>
          </a:p>
        </p:txBody>
      </p:sp>
      <p:sp>
        <p:nvSpPr>
          <p:cNvPr id="1010" name="Shape 1010"/>
          <p:cNvSpPr txBox="1">
            <a:spLocks noGrp="1"/>
          </p:cNvSpPr>
          <p:nvPr>
            <p:ph type="body" idx="4294967295"/>
          </p:nvPr>
        </p:nvSpPr>
        <p:spPr>
          <a:xfrm>
            <a:off x="1323975" y="2301870"/>
            <a:ext cx="4572000" cy="641400"/>
          </a:xfrm>
          <a:prstGeom prst="rect">
            <a:avLst/>
          </a:prstGeom>
        </p:spPr>
        <p:txBody>
          <a:bodyPr lIns="91425" tIns="91425" rIns="91425" bIns="91425" anchor="t" anchorCtr="0">
            <a:noAutofit/>
          </a:bodyPr>
          <a:lstStyle/>
          <a:p>
            <a:pPr lvl="0" rtl="0">
              <a:spcBef>
                <a:spcPts val="0"/>
              </a:spcBef>
              <a:buNone/>
            </a:pPr>
            <a:r>
              <a:rPr lang="de-DE" dirty="0">
                <a:solidFill>
                  <a:schemeClr val="accent1"/>
                </a:solidFill>
              </a:rPr>
              <a:t>Base </a:t>
            </a:r>
            <a:r>
              <a:rPr lang="de-DE" dirty="0" err="1">
                <a:solidFill>
                  <a:schemeClr val="accent1"/>
                </a:solidFill>
              </a:rPr>
              <a:t>Classifier</a:t>
            </a:r>
            <a:endParaRPr lang="de-DE" dirty="0">
              <a:solidFill>
                <a:schemeClr val="accent1"/>
              </a:solidFill>
            </a:endParaRPr>
          </a:p>
        </p:txBody>
      </p:sp>
      <p:sp>
        <p:nvSpPr>
          <p:cNvPr id="1011" name="Shape 1011"/>
          <p:cNvSpPr txBox="1"/>
          <p:nvPr/>
        </p:nvSpPr>
        <p:spPr>
          <a:xfrm>
            <a:off x="6324600" y="2760736"/>
            <a:ext cx="4572000" cy="2961373"/>
          </a:xfrm>
          <a:prstGeom prst="rect">
            <a:avLst/>
          </a:prstGeom>
          <a:noFill/>
          <a:ln>
            <a:noFill/>
          </a:ln>
        </p:spPr>
        <p:txBody>
          <a:bodyPr lIns="91425" tIns="45700" rIns="91425" bIns="45700" anchor="t" anchorCtr="0">
            <a:noAutofit/>
          </a:bodyPr>
          <a:lstStyle/>
          <a:p>
            <a:pPr marL="228600" lvl="0" indent="-228600" rtl="0">
              <a:spcBef>
                <a:spcPts val="1400"/>
              </a:spcBef>
              <a:buClr>
                <a:schemeClr val="accent1"/>
              </a:buClr>
              <a:buSzPct val="100000"/>
              <a:buFont typeface="Arial"/>
              <a:buChar char="▪"/>
            </a:pPr>
            <a:r>
              <a:rPr lang="de-DE" sz="2000" dirty="0" err="1">
                <a:solidFill>
                  <a:schemeClr val="dk1"/>
                </a:solidFill>
              </a:rPr>
              <a:t>Boosting</a:t>
            </a:r>
            <a:r>
              <a:rPr lang="de-DE" sz="2000" dirty="0">
                <a:solidFill>
                  <a:schemeClr val="dk1"/>
                </a:solidFill>
              </a:rPr>
              <a:t> </a:t>
            </a:r>
          </a:p>
          <a:p>
            <a:pPr marL="457200" lvl="0" indent="-355600" rtl="0">
              <a:spcBef>
                <a:spcPts val="1400"/>
              </a:spcBef>
              <a:buClr>
                <a:schemeClr val="dk1"/>
              </a:buClr>
              <a:buSzPct val="100000"/>
              <a:buChar char="-"/>
            </a:pPr>
            <a:r>
              <a:rPr lang="de-DE" sz="2000" dirty="0">
                <a:solidFill>
                  <a:schemeClr val="dk1"/>
                </a:solidFill>
              </a:rPr>
              <a:t>Gradient </a:t>
            </a:r>
            <a:r>
              <a:rPr lang="de-DE" sz="2000" dirty="0" err="1">
                <a:solidFill>
                  <a:schemeClr val="dk1"/>
                </a:solidFill>
              </a:rPr>
              <a:t>Tree</a:t>
            </a:r>
            <a:r>
              <a:rPr lang="de-DE" sz="2000" dirty="0">
                <a:solidFill>
                  <a:schemeClr val="dk1"/>
                </a:solidFill>
              </a:rPr>
              <a:t> </a:t>
            </a:r>
            <a:r>
              <a:rPr lang="de-DE" sz="2000" dirty="0" err="1">
                <a:solidFill>
                  <a:schemeClr val="dk1"/>
                </a:solidFill>
              </a:rPr>
              <a:t>Boosting</a:t>
            </a:r>
            <a:endParaRPr lang="de-DE" sz="2000" dirty="0">
              <a:solidFill>
                <a:schemeClr val="dk1"/>
              </a:solidFill>
            </a:endParaRPr>
          </a:p>
          <a:p>
            <a:pPr marL="457200" lvl="0" indent="-355600" rtl="0">
              <a:spcBef>
                <a:spcPts val="1400"/>
              </a:spcBef>
              <a:buClr>
                <a:schemeClr val="dk1"/>
              </a:buClr>
              <a:buSzPct val="100000"/>
              <a:buChar char="-"/>
            </a:pPr>
            <a:r>
              <a:rPr lang="de-DE" sz="2000" dirty="0" err="1">
                <a:solidFill>
                  <a:schemeClr val="dk1"/>
                </a:solidFill>
              </a:rPr>
              <a:t>AdaBoost</a:t>
            </a:r>
            <a:endParaRPr lang="de-DE" sz="2000" dirty="0">
              <a:solidFill>
                <a:schemeClr val="dk1"/>
              </a:solidFill>
            </a:endParaRPr>
          </a:p>
          <a:p>
            <a:pPr marL="228600" lvl="0" indent="-228600" rtl="0">
              <a:spcBef>
                <a:spcPts val="1400"/>
              </a:spcBef>
              <a:buClr>
                <a:schemeClr val="accent1"/>
              </a:buClr>
              <a:buSzPct val="100000"/>
              <a:buFont typeface="Arial"/>
              <a:buChar char="▪"/>
            </a:pPr>
            <a:r>
              <a:rPr lang="de-DE" sz="2000" dirty="0" err="1">
                <a:solidFill>
                  <a:schemeClr val="dk1"/>
                </a:solidFill>
              </a:rPr>
              <a:t>Bagging</a:t>
            </a:r>
            <a:endParaRPr lang="de-DE" sz="2000" dirty="0">
              <a:solidFill>
                <a:schemeClr val="dk1"/>
              </a:solidFill>
            </a:endParaRPr>
          </a:p>
          <a:p>
            <a:pPr marL="457200" lvl="0" indent="-355600" rtl="0">
              <a:spcBef>
                <a:spcPts val="1400"/>
              </a:spcBef>
              <a:buClr>
                <a:schemeClr val="dk1"/>
              </a:buClr>
              <a:buSzPct val="100000"/>
              <a:buChar char="-"/>
            </a:pPr>
            <a:r>
              <a:rPr lang="de-DE" sz="2000" dirty="0">
                <a:solidFill>
                  <a:schemeClr val="dk1"/>
                </a:solidFill>
              </a:rPr>
              <a:t>Random </a:t>
            </a:r>
            <a:r>
              <a:rPr lang="de-DE" sz="2000" dirty="0" err="1">
                <a:solidFill>
                  <a:schemeClr val="dk1"/>
                </a:solidFill>
              </a:rPr>
              <a:t>Forest</a:t>
            </a:r>
            <a:endParaRPr lang="de-DE" sz="2000" dirty="0">
              <a:solidFill>
                <a:schemeClr val="dk1"/>
              </a:solidFill>
            </a:endParaRPr>
          </a:p>
          <a:p>
            <a:pPr marL="228600" lvl="0" indent="-228600" rtl="0">
              <a:spcBef>
                <a:spcPts val="1400"/>
              </a:spcBef>
              <a:buClr>
                <a:schemeClr val="accent1"/>
              </a:buClr>
              <a:buSzPct val="100000"/>
              <a:buFont typeface="Arial"/>
              <a:buChar char="▪"/>
            </a:pPr>
            <a:r>
              <a:rPr lang="de-DE" sz="2000" b="1" dirty="0" err="1">
                <a:solidFill>
                  <a:schemeClr val="dk1"/>
                </a:solidFill>
              </a:rPr>
              <a:t>Stacking</a:t>
            </a:r>
            <a:endParaRPr lang="de-DE" sz="2000" b="1"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5"/>
                                        </p:tgtEl>
                                        <p:attrNameLst>
                                          <p:attrName>style.visibility</p:attrName>
                                        </p:attrNameLst>
                                      </p:cBhvr>
                                      <p:to>
                                        <p:strVal val="visible"/>
                                      </p:to>
                                    </p:set>
                                    <p:animEffect transition="in" filter="fade">
                                      <p:cBhvr>
                                        <p:cTn id="7" dur="1000"/>
                                        <p:tgtEl>
                                          <p:spTgt spid="1005"/>
                                        </p:tgtEl>
                                      </p:cBhvr>
                                    </p:animEffect>
                                  </p:childTnLst>
                                </p:cTn>
                              </p:par>
                              <p:par>
                                <p:cTn id="8" presetID="10" presetClass="entr" presetSubtype="0" fill="hold" nodeType="withEffect">
                                  <p:stCondLst>
                                    <p:cond delay="0"/>
                                  </p:stCondLst>
                                  <p:childTnLst>
                                    <p:set>
                                      <p:cBhvr>
                                        <p:cTn id="9" dur="1" fill="hold">
                                          <p:stCondLst>
                                            <p:cond delay="0"/>
                                          </p:stCondLst>
                                        </p:cTn>
                                        <p:tgtEl>
                                          <p:spTgt spid="1009"/>
                                        </p:tgtEl>
                                        <p:attrNameLst>
                                          <p:attrName>style.visibility</p:attrName>
                                        </p:attrNameLst>
                                      </p:cBhvr>
                                      <p:to>
                                        <p:strVal val="visible"/>
                                      </p:to>
                                    </p:set>
                                    <p:animEffect transition="in" filter="fade">
                                      <p:cBhvr>
                                        <p:cTn id="10" dur="1000"/>
                                        <p:tgtEl>
                                          <p:spTgt spid="1009"/>
                                        </p:tgtEl>
                                      </p:cBhvr>
                                    </p:animEffect>
                                  </p:childTnLst>
                                </p:cTn>
                              </p:par>
                              <p:par>
                                <p:cTn id="11" presetID="10" presetClass="entr" presetSubtype="0" fill="hold" nodeType="withEffect">
                                  <p:stCondLst>
                                    <p:cond delay="0"/>
                                  </p:stCondLst>
                                  <p:childTnLst>
                                    <p:set>
                                      <p:cBhvr>
                                        <p:cTn id="12" dur="1" fill="hold">
                                          <p:stCondLst>
                                            <p:cond delay="0"/>
                                          </p:stCondLst>
                                        </p:cTn>
                                        <p:tgtEl>
                                          <p:spTgt spid="1011"/>
                                        </p:tgtEl>
                                        <p:attrNameLst>
                                          <p:attrName>style.visibility</p:attrName>
                                        </p:attrNameLst>
                                      </p:cBhvr>
                                      <p:to>
                                        <p:strVal val="visible"/>
                                      </p:to>
                                    </p:set>
                                    <p:animEffect transition="in" filter="fade">
                                      <p:cBhvr>
                                        <p:cTn id="13" dur="1000"/>
                                        <p:tgtEl>
                                          <p:spTgt spid="1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p:nvPr/>
        </p:nvSpPr>
        <p:spPr>
          <a:xfrm>
            <a:off x="0" y="0"/>
            <a:ext cx="7310400" cy="6858000"/>
          </a:xfrm>
          <a:prstGeom prst="rect">
            <a:avLst/>
          </a:prstGeom>
          <a:solidFill>
            <a:srgbClr val="FFFFFF"/>
          </a:solidFill>
          <a:ln>
            <a:noFill/>
          </a:ln>
        </p:spPr>
        <p:txBody>
          <a:bodyPr lIns="91425" tIns="91425" rIns="91425" bIns="91425" anchor="t" anchorCtr="0">
            <a:noAutofit/>
          </a:bodyPr>
          <a:lstStyle/>
          <a:p>
            <a:pPr lvl="0">
              <a:spcBef>
                <a:spcPts val="0"/>
              </a:spcBef>
              <a:buNone/>
            </a:pPr>
            <a:endParaRPr/>
          </a:p>
        </p:txBody>
      </p:sp>
      <p:sp>
        <p:nvSpPr>
          <p:cNvPr id="1017" name="Shape 1017"/>
          <p:cNvSpPr txBox="1">
            <a:spLocks noGrp="1"/>
          </p:cNvSpPr>
          <p:nvPr>
            <p:ph type="title"/>
          </p:nvPr>
        </p:nvSpPr>
        <p:spPr>
          <a:xfrm>
            <a:off x="7909560" y="576072"/>
            <a:ext cx="3657600" cy="2194500"/>
          </a:xfrm>
          <a:prstGeom prst="rect">
            <a:avLst/>
          </a:prstGeom>
          <a:noFill/>
          <a:ln>
            <a:noFill/>
          </a:ln>
        </p:spPr>
        <p:txBody>
          <a:bodyPr lIns="91425" tIns="45700" rIns="91425" bIns="45700" anchor="b" anchorCtr="0">
            <a:noAutofit/>
          </a:bodyPr>
          <a:lstStyle/>
          <a:p>
            <a:pPr lvl="0" rtl="0">
              <a:spcBef>
                <a:spcPts val="0"/>
              </a:spcBef>
              <a:buClr>
                <a:schemeClr val="accent1"/>
              </a:buClr>
              <a:buSzPct val="25000"/>
              <a:buFont typeface="Arial"/>
              <a:buNone/>
            </a:pPr>
            <a:r>
              <a:rPr lang="de-DE"/>
              <a:t>Vorhersagemodelle - Neuronale Netze</a:t>
            </a:r>
          </a:p>
        </p:txBody>
      </p:sp>
      <p:sp>
        <p:nvSpPr>
          <p:cNvPr id="1018" name="Shape 1018"/>
          <p:cNvSpPr txBox="1">
            <a:spLocks noGrp="1"/>
          </p:cNvSpPr>
          <p:nvPr>
            <p:ph type="sldNum" idx="12"/>
          </p:nvPr>
        </p:nvSpPr>
        <p:spPr>
          <a:xfrm>
            <a:off x="11409045" y="6333134"/>
            <a:ext cx="731700" cy="525000"/>
          </a:xfrm>
          <a:prstGeom prst="rect">
            <a:avLst/>
          </a:prstGeom>
        </p:spPr>
        <p:txBody>
          <a:bodyPr lIns="91425" tIns="45700" rIns="91425" bIns="45700" anchor="ctr" anchorCtr="0">
            <a:noAutofit/>
          </a:bodyPr>
          <a:lstStyle/>
          <a:p>
            <a:pPr lvl="0">
              <a:spcBef>
                <a:spcPts val="0"/>
              </a:spcBef>
              <a:buNone/>
            </a:pPr>
            <a:fld id="{00000000-1234-1234-1234-123412341234}" type="slidenum">
              <a:rPr lang="de-DE">
                <a:solidFill>
                  <a:schemeClr val="lt1"/>
                </a:solidFill>
              </a:rPr>
              <a:t>12</a:t>
            </a:fld>
            <a:endParaRPr lang="de-DE">
              <a:solidFill>
                <a:schemeClr val="lt1"/>
              </a:solidFill>
            </a:endParaRPr>
          </a:p>
        </p:txBody>
      </p:sp>
      <p:sp>
        <p:nvSpPr>
          <p:cNvPr id="1019" name="Shape 1019"/>
          <p:cNvSpPr txBox="1">
            <a:spLocks noGrp="1"/>
          </p:cNvSpPr>
          <p:nvPr>
            <p:ph type="body" idx="1"/>
          </p:nvPr>
        </p:nvSpPr>
        <p:spPr>
          <a:xfrm>
            <a:off x="7909550" y="2999225"/>
            <a:ext cx="3657600" cy="2915099"/>
          </a:xfrm>
          <a:prstGeom prst="rect">
            <a:avLst/>
          </a:prstGeom>
        </p:spPr>
        <p:txBody>
          <a:bodyPr lIns="91425" tIns="91425" rIns="91425" bIns="91425" anchor="t" anchorCtr="0">
            <a:noAutofit/>
          </a:bodyPr>
          <a:lstStyle/>
          <a:p>
            <a:pPr marL="469900" indent="-342900">
              <a:lnSpc>
                <a:spcPct val="115000"/>
              </a:lnSpc>
              <a:spcBef>
                <a:spcPts val="1800"/>
              </a:spcBef>
              <a:buClr>
                <a:schemeClr val="lt1"/>
              </a:buClr>
            </a:pPr>
            <a:r>
              <a:rPr lang="de-DE" sz="2000" dirty="0"/>
              <a:t>Feed Forward </a:t>
            </a:r>
            <a:r>
              <a:rPr lang="de-DE" sz="2000" dirty="0" smtClean="0"/>
              <a:t>Network</a:t>
            </a:r>
          </a:p>
          <a:p>
            <a:pPr marL="469900" indent="-342900">
              <a:lnSpc>
                <a:spcPct val="115000"/>
              </a:lnSpc>
              <a:spcBef>
                <a:spcPts val="1800"/>
              </a:spcBef>
              <a:buClr>
                <a:schemeClr val="lt1"/>
              </a:buClr>
            </a:pPr>
            <a:r>
              <a:rPr lang="de-DE" sz="2000" dirty="0" smtClean="0"/>
              <a:t>2-3 </a:t>
            </a:r>
            <a:r>
              <a:rPr lang="de-DE" sz="2000" dirty="0" err="1"/>
              <a:t>hidden</a:t>
            </a:r>
            <a:r>
              <a:rPr lang="de-DE" sz="2000" dirty="0"/>
              <a:t> </a:t>
            </a:r>
            <a:r>
              <a:rPr lang="de-DE" sz="2000" dirty="0" err="1"/>
              <a:t>layer</a:t>
            </a:r>
            <a:endParaRPr lang="de-DE" sz="2000" dirty="0"/>
          </a:p>
          <a:p>
            <a:pPr lvl="0">
              <a:spcBef>
                <a:spcPts val="0"/>
              </a:spcBef>
              <a:buNone/>
            </a:pPr>
            <a:endParaRPr sz="900" dirty="0"/>
          </a:p>
        </p:txBody>
      </p:sp>
      <p:pic>
        <p:nvPicPr>
          <p:cNvPr id="1020" name="Shape 1020"/>
          <p:cNvPicPr preferRelativeResize="0"/>
          <p:nvPr/>
        </p:nvPicPr>
        <p:blipFill>
          <a:blip r:embed="rId3">
            <a:alphaModFix/>
          </a:blip>
          <a:stretch>
            <a:fillRect/>
          </a:stretch>
        </p:blipFill>
        <p:spPr>
          <a:xfrm>
            <a:off x="0" y="645350"/>
            <a:ext cx="7310401" cy="57602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Shape 1025"/>
          <p:cNvSpPr txBox="1">
            <a:spLocks noGrp="1"/>
          </p:cNvSpPr>
          <p:nvPr>
            <p:ph type="title"/>
          </p:nvPr>
        </p:nvSpPr>
        <p:spPr>
          <a:xfrm>
            <a:off x="7909560" y="576072"/>
            <a:ext cx="3657600" cy="2194500"/>
          </a:xfrm>
          <a:prstGeom prst="rect">
            <a:avLst/>
          </a:prstGeom>
          <a:noFill/>
          <a:ln>
            <a:noFill/>
          </a:ln>
        </p:spPr>
        <p:txBody>
          <a:bodyPr lIns="91425" tIns="45700" rIns="91425" bIns="45700" anchor="b" anchorCtr="0">
            <a:noAutofit/>
          </a:bodyPr>
          <a:lstStyle/>
          <a:p>
            <a:pPr lvl="0" rtl="0">
              <a:spcBef>
                <a:spcPts val="0"/>
              </a:spcBef>
              <a:buClr>
                <a:schemeClr val="accent1"/>
              </a:buClr>
              <a:buSzPct val="25000"/>
              <a:buFont typeface="Arial"/>
              <a:buNone/>
            </a:pPr>
            <a:r>
              <a:rPr lang="de-DE"/>
              <a:t>Vorhersagemodelle - Neuronale Netze</a:t>
            </a:r>
          </a:p>
        </p:txBody>
      </p:sp>
      <p:sp>
        <p:nvSpPr>
          <p:cNvPr id="1026" name="Shape 1026"/>
          <p:cNvSpPr txBox="1">
            <a:spLocks noGrp="1"/>
          </p:cNvSpPr>
          <p:nvPr>
            <p:ph type="sldNum" idx="12"/>
          </p:nvPr>
        </p:nvSpPr>
        <p:spPr>
          <a:xfrm>
            <a:off x="11409045" y="6333134"/>
            <a:ext cx="731700" cy="525000"/>
          </a:xfrm>
          <a:prstGeom prst="rect">
            <a:avLst/>
          </a:prstGeom>
        </p:spPr>
        <p:txBody>
          <a:bodyPr lIns="91425" tIns="45700" rIns="91425" bIns="45700" anchor="ctr" anchorCtr="0">
            <a:noAutofit/>
          </a:bodyPr>
          <a:lstStyle/>
          <a:p>
            <a:pPr lvl="0" rtl="0">
              <a:spcBef>
                <a:spcPts val="0"/>
              </a:spcBef>
              <a:buNone/>
            </a:pPr>
            <a:fld id="{00000000-1234-1234-1234-123412341234}" type="slidenum">
              <a:rPr lang="de-DE">
                <a:solidFill>
                  <a:schemeClr val="lt1"/>
                </a:solidFill>
              </a:rPr>
              <a:t>13</a:t>
            </a:fld>
            <a:endParaRPr lang="de-DE">
              <a:solidFill>
                <a:schemeClr val="lt1"/>
              </a:solidFill>
            </a:endParaRPr>
          </a:p>
        </p:txBody>
      </p:sp>
      <p:sp>
        <p:nvSpPr>
          <p:cNvPr id="1027" name="Shape 1027"/>
          <p:cNvSpPr txBox="1">
            <a:spLocks noGrp="1"/>
          </p:cNvSpPr>
          <p:nvPr>
            <p:ph type="body" idx="1"/>
          </p:nvPr>
        </p:nvSpPr>
        <p:spPr>
          <a:xfrm>
            <a:off x="7909550" y="2999225"/>
            <a:ext cx="3657600" cy="2915099"/>
          </a:xfrm>
          <a:prstGeom prst="rect">
            <a:avLst/>
          </a:prstGeom>
        </p:spPr>
        <p:txBody>
          <a:bodyPr lIns="91425" tIns="91425" rIns="91425" bIns="91425" anchor="t" anchorCtr="0">
            <a:noAutofit/>
          </a:bodyPr>
          <a:lstStyle/>
          <a:p>
            <a:pPr marL="469900" indent="-342900">
              <a:lnSpc>
                <a:spcPct val="100000"/>
              </a:lnSpc>
              <a:spcBef>
                <a:spcPts val="1800"/>
              </a:spcBef>
              <a:buClr>
                <a:schemeClr val="lt1"/>
              </a:buClr>
            </a:pPr>
            <a:r>
              <a:rPr lang="de-DE" sz="2000" dirty="0" err="1"/>
              <a:t>Recurrent</a:t>
            </a:r>
            <a:r>
              <a:rPr lang="de-DE" sz="2000" dirty="0"/>
              <a:t> </a:t>
            </a:r>
            <a:r>
              <a:rPr lang="de-DE" sz="2000" dirty="0" err="1"/>
              <a:t>Neural</a:t>
            </a:r>
            <a:r>
              <a:rPr lang="de-DE" sz="2000" dirty="0"/>
              <a:t> </a:t>
            </a:r>
            <a:r>
              <a:rPr lang="de-DE" sz="2000" dirty="0" smtClean="0"/>
              <a:t>Network</a:t>
            </a:r>
          </a:p>
          <a:p>
            <a:pPr marL="469900" indent="-342900">
              <a:lnSpc>
                <a:spcPct val="100000"/>
              </a:lnSpc>
              <a:spcBef>
                <a:spcPts val="1800"/>
              </a:spcBef>
              <a:buClr>
                <a:schemeClr val="lt1"/>
              </a:buClr>
            </a:pPr>
            <a:r>
              <a:rPr lang="de-DE" sz="2000" dirty="0" smtClean="0"/>
              <a:t>LSTM</a:t>
            </a:r>
          </a:p>
          <a:p>
            <a:pPr marL="469900" indent="-342900">
              <a:lnSpc>
                <a:spcPct val="100000"/>
              </a:lnSpc>
              <a:spcBef>
                <a:spcPts val="1800"/>
              </a:spcBef>
              <a:buClr>
                <a:schemeClr val="lt1"/>
              </a:buClr>
            </a:pPr>
            <a:r>
              <a:rPr lang="de-DE" sz="2000" dirty="0" smtClean="0"/>
              <a:t>Benutzt </a:t>
            </a:r>
            <a:r>
              <a:rPr lang="de-DE" sz="2000" dirty="0"/>
              <a:t>Repository-Name</a:t>
            </a:r>
          </a:p>
          <a:p>
            <a:pPr lvl="0" rtl="0">
              <a:lnSpc>
                <a:spcPct val="100000"/>
              </a:lnSpc>
              <a:spcBef>
                <a:spcPts val="0"/>
              </a:spcBef>
              <a:buNone/>
            </a:pPr>
            <a:endParaRPr sz="900" dirty="0"/>
          </a:p>
        </p:txBody>
      </p:sp>
      <p:sp>
        <p:nvSpPr>
          <p:cNvPr id="1028" name="Shape 1028"/>
          <p:cNvSpPr txBox="1"/>
          <p:nvPr/>
        </p:nvSpPr>
        <p:spPr>
          <a:xfrm>
            <a:off x="0" y="0"/>
            <a:ext cx="7310400" cy="6858000"/>
          </a:xfrm>
          <a:prstGeom prst="rect">
            <a:avLst/>
          </a:prstGeom>
          <a:solidFill>
            <a:srgbClr val="FFFFFF"/>
          </a:solidFill>
          <a:ln>
            <a:noFill/>
          </a:ln>
        </p:spPr>
        <p:txBody>
          <a:bodyPr lIns="91425" tIns="91425" rIns="91425" bIns="91425" anchor="t" anchorCtr="0">
            <a:noAutofit/>
          </a:bodyPr>
          <a:lstStyle/>
          <a:p>
            <a:pPr lvl="0" rtl="0">
              <a:spcBef>
                <a:spcPts val="0"/>
              </a:spcBef>
              <a:buNone/>
            </a:pPr>
            <a:endParaRPr/>
          </a:p>
        </p:txBody>
      </p:sp>
      <p:pic>
        <p:nvPicPr>
          <p:cNvPr id="1029" name="Shape 1029"/>
          <p:cNvPicPr preferRelativeResize="0"/>
          <p:nvPr/>
        </p:nvPicPr>
        <p:blipFill>
          <a:blip r:embed="rId3">
            <a:alphaModFix/>
          </a:blip>
          <a:stretch>
            <a:fillRect/>
          </a:stretch>
        </p:blipFill>
        <p:spPr>
          <a:xfrm>
            <a:off x="809937" y="136112"/>
            <a:ext cx="5690524" cy="6585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txBox="1">
            <a:spLocks noGrp="1"/>
          </p:cNvSpPr>
          <p:nvPr>
            <p:ph type="title"/>
          </p:nvPr>
        </p:nvSpPr>
        <p:spPr>
          <a:xfrm>
            <a:off x="7909560" y="576072"/>
            <a:ext cx="3657600" cy="21945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Arial"/>
              <a:buNone/>
            </a:pPr>
            <a:r>
              <a:rPr lang="de-DE"/>
              <a:t>Vorhersagemodelle - Problemlösungen</a:t>
            </a:r>
          </a:p>
        </p:txBody>
      </p:sp>
      <p:sp>
        <p:nvSpPr>
          <p:cNvPr id="1035" name="Shape 1035"/>
          <p:cNvSpPr txBox="1">
            <a:spLocks noGrp="1"/>
          </p:cNvSpPr>
          <p:nvPr>
            <p:ph type="sldNum" idx="12"/>
          </p:nvPr>
        </p:nvSpPr>
        <p:spPr>
          <a:xfrm>
            <a:off x="11409045" y="6333134"/>
            <a:ext cx="731700" cy="525000"/>
          </a:xfrm>
          <a:prstGeom prst="rect">
            <a:avLst/>
          </a:prstGeom>
        </p:spPr>
        <p:txBody>
          <a:bodyPr lIns="91425" tIns="45700" rIns="91425" bIns="45700" anchor="ctr" anchorCtr="0">
            <a:noAutofit/>
          </a:bodyPr>
          <a:lstStyle/>
          <a:p>
            <a:pPr lvl="0">
              <a:spcBef>
                <a:spcPts val="0"/>
              </a:spcBef>
              <a:buNone/>
            </a:pPr>
            <a:fld id="{00000000-1234-1234-1234-123412341234}" type="slidenum">
              <a:rPr lang="de-DE">
                <a:solidFill>
                  <a:schemeClr val="lt1"/>
                </a:solidFill>
              </a:rPr>
              <a:t>14</a:t>
            </a:fld>
            <a:endParaRPr lang="de-DE">
              <a:solidFill>
                <a:schemeClr val="lt1"/>
              </a:solidFill>
            </a:endParaRPr>
          </a:p>
        </p:txBody>
      </p:sp>
      <p:sp>
        <p:nvSpPr>
          <p:cNvPr id="1036" name="Shape 1036"/>
          <p:cNvSpPr txBox="1">
            <a:spLocks noGrp="1"/>
          </p:cNvSpPr>
          <p:nvPr>
            <p:ph type="body" idx="1"/>
          </p:nvPr>
        </p:nvSpPr>
        <p:spPr>
          <a:xfrm>
            <a:off x="7909550" y="2999225"/>
            <a:ext cx="3657600" cy="2915099"/>
          </a:xfrm>
          <a:prstGeom prst="rect">
            <a:avLst/>
          </a:prstGeom>
        </p:spPr>
        <p:txBody>
          <a:bodyPr lIns="91425" tIns="91425" rIns="91425" bIns="91425" anchor="t" anchorCtr="0">
            <a:noAutofit/>
          </a:bodyPr>
          <a:lstStyle/>
          <a:p>
            <a:pPr marL="469900" indent="-342900">
              <a:lnSpc>
                <a:spcPct val="100000"/>
              </a:lnSpc>
              <a:spcBef>
                <a:spcPts val="1800"/>
              </a:spcBef>
              <a:buClr>
                <a:srgbClr val="FFFFFF"/>
              </a:buClr>
            </a:pPr>
            <a:r>
              <a:rPr lang="de-DE" sz="2000" dirty="0" smtClean="0"/>
              <a:t>60</a:t>
            </a:r>
            <a:r>
              <a:rPr lang="de-DE" sz="2000" dirty="0"/>
              <a:t>% - </a:t>
            </a:r>
            <a:r>
              <a:rPr lang="de-DE" sz="2000" dirty="0" smtClean="0"/>
              <a:t>Grenze</a:t>
            </a:r>
          </a:p>
          <a:p>
            <a:pPr marL="469900" indent="-342900">
              <a:lnSpc>
                <a:spcPct val="100000"/>
              </a:lnSpc>
              <a:spcBef>
                <a:spcPts val="1800"/>
              </a:spcBef>
              <a:buClr>
                <a:srgbClr val="FFFFFF"/>
              </a:buClr>
            </a:pPr>
            <a:r>
              <a:rPr lang="de-DE" sz="2000" dirty="0" smtClean="0"/>
              <a:t>Kombination </a:t>
            </a:r>
            <a:r>
              <a:rPr lang="de-DE" sz="2000" dirty="0"/>
              <a:t>aller </a:t>
            </a:r>
            <a:r>
              <a:rPr lang="de-DE" sz="2000" dirty="0" smtClean="0"/>
              <a:t>Vorhersagen</a:t>
            </a:r>
          </a:p>
          <a:p>
            <a:pPr marL="469900" indent="-342900">
              <a:lnSpc>
                <a:spcPct val="100000"/>
              </a:lnSpc>
              <a:spcBef>
                <a:spcPts val="1800"/>
              </a:spcBef>
              <a:buClr>
                <a:srgbClr val="FFFFFF"/>
              </a:buClr>
            </a:pPr>
            <a:r>
              <a:rPr lang="de-DE" sz="2000" dirty="0" smtClean="0"/>
              <a:t>Class </a:t>
            </a:r>
            <a:r>
              <a:rPr lang="de-DE" sz="2000" dirty="0" err="1" smtClean="0"/>
              <a:t>imbalance</a:t>
            </a:r>
            <a:endParaRPr lang="de-DE" sz="2000" dirty="0" smtClean="0"/>
          </a:p>
          <a:p>
            <a:pPr marL="469900" indent="-342900">
              <a:lnSpc>
                <a:spcPct val="100000"/>
              </a:lnSpc>
              <a:spcBef>
                <a:spcPts val="1800"/>
              </a:spcBef>
              <a:buClr>
                <a:srgbClr val="FFFFFF"/>
              </a:buClr>
            </a:pPr>
            <a:r>
              <a:rPr lang="de-DE" sz="1800" dirty="0" smtClean="0"/>
              <a:t>Class-</a:t>
            </a:r>
            <a:r>
              <a:rPr lang="de-DE" sz="1800" dirty="0" err="1" smtClean="0"/>
              <a:t>Weights</a:t>
            </a:r>
            <a:endParaRPr lang="de-DE" sz="1800" dirty="0" smtClean="0"/>
          </a:p>
          <a:p>
            <a:pPr marL="469900" indent="-342900">
              <a:lnSpc>
                <a:spcPct val="100000"/>
              </a:lnSpc>
              <a:spcBef>
                <a:spcPts val="1800"/>
              </a:spcBef>
              <a:buClr>
                <a:srgbClr val="FFFFFF"/>
              </a:buClr>
            </a:pPr>
            <a:r>
              <a:rPr lang="de-DE" sz="2000" dirty="0" err="1" smtClean="0"/>
              <a:t>Overfitting</a:t>
            </a:r>
            <a:r>
              <a:rPr lang="de-DE" sz="2000" dirty="0" smtClean="0"/>
              <a:t> </a:t>
            </a:r>
            <a:r>
              <a:rPr lang="de-DE" sz="2000" dirty="0"/>
              <a:t>/ </a:t>
            </a:r>
            <a:br>
              <a:rPr lang="de-DE" sz="2000" dirty="0"/>
            </a:br>
            <a:r>
              <a:rPr lang="de-DE" sz="2000" dirty="0" err="1"/>
              <a:t>Vanishing</a:t>
            </a:r>
            <a:r>
              <a:rPr lang="de-DE" sz="2000" dirty="0"/>
              <a:t> </a:t>
            </a:r>
            <a:r>
              <a:rPr lang="de-DE" sz="2000" dirty="0" err="1"/>
              <a:t>Gradients</a:t>
            </a:r>
            <a:endParaRPr lang="de-DE" sz="2000" dirty="0"/>
          </a:p>
          <a:p>
            <a:pPr lvl="0" rtl="0">
              <a:lnSpc>
                <a:spcPct val="100000"/>
              </a:lnSpc>
              <a:spcBef>
                <a:spcPts val="1800"/>
              </a:spcBef>
              <a:buNone/>
            </a:pPr>
            <a:endParaRPr sz="1800" dirty="0"/>
          </a:p>
        </p:txBody>
      </p:sp>
      <p:pic>
        <p:nvPicPr>
          <p:cNvPr id="1037" name="Shape 1037"/>
          <p:cNvPicPr preferRelativeResize="0"/>
          <p:nvPr/>
        </p:nvPicPr>
        <p:blipFill>
          <a:blip r:embed="rId3">
            <a:alphaModFix/>
          </a:blip>
          <a:stretch>
            <a:fillRect/>
          </a:stretch>
        </p:blipFill>
        <p:spPr>
          <a:xfrm>
            <a:off x="1045975" y="152400"/>
            <a:ext cx="4963323" cy="6553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Shape 1043"/>
          <p:cNvSpPr txBox="1">
            <a:spLocks noGrp="1"/>
          </p:cNvSpPr>
          <p:nvPr>
            <p:ph type="title"/>
          </p:nvPr>
        </p:nvSpPr>
        <p:spPr>
          <a:xfrm>
            <a:off x="7909560" y="576072"/>
            <a:ext cx="3657600" cy="2194500"/>
          </a:xfrm>
          <a:prstGeom prst="rect">
            <a:avLst/>
          </a:prstGeom>
        </p:spPr>
        <p:txBody>
          <a:bodyPr lIns="91425" tIns="91425" rIns="91425" bIns="91425" anchor="b" anchorCtr="0">
            <a:noAutofit/>
          </a:bodyPr>
          <a:lstStyle/>
          <a:p>
            <a:pPr lvl="0">
              <a:spcBef>
                <a:spcPts val="0"/>
              </a:spcBef>
              <a:buNone/>
            </a:pPr>
            <a:r>
              <a:rPr lang="de-DE"/>
              <a:t>Zusammenfassung</a:t>
            </a:r>
          </a:p>
        </p:txBody>
      </p:sp>
      <p:sp>
        <p:nvSpPr>
          <p:cNvPr id="1044" name="Shape 1044"/>
          <p:cNvSpPr txBox="1">
            <a:spLocks noGrp="1"/>
          </p:cNvSpPr>
          <p:nvPr>
            <p:ph type="sldNum" idx="12"/>
          </p:nvPr>
        </p:nvSpPr>
        <p:spPr>
          <a:xfrm>
            <a:off x="11409045" y="6333134"/>
            <a:ext cx="731700" cy="525000"/>
          </a:xfrm>
          <a:prstGeom prst="rect">
            <a:avLst/>
          </a:prstGeom>
        </p:spPr>
        <p:txBody>
          <a:bodyPr lIns="91425" tIns="45700" rIns="91425" bIns="45700" anchor="ctr" anchorCtr="0">
            <a:noAutofit/>
          </a:bodyPr>
          <a:lstStyle/>
          <a:p>
            <a:pPr lvl="0">
              <a:spcBef>
                <a:spcPts val="0"/>
              </a:spcBef>
              <a:buNone/>
            </a:pPr>
            <a:fld id="{00000000-1234-1234-1234-123412341234}" type="slidenum">
              <a:rPr lang="de-DE">
                <a:solidFill>
                  <a:schemeClr val="lt1"/>
                </a:solidFill>
              </a:rPr>
              <a:t>15</a:t>
            </a:fld>
            <a:endParaRPr lang="de-DE">
              <a:solidFill>
                <a:schemeClr val="lt1"/>
              </a:solidFill>
            </a:endParaRPr>
          </a:p>
        </p:txBody>
      </p:sp>
      <p:sp>
        <p:nvSpPr>
          <p:cNvPr id="1045" name="Shape 1045"/>
          <p:cNvSpPr txBox="1">
            <a:spLocks noGrp="1"/>
          </p:cNvSpPr>
          <p:nvPr>
            <p:ph type="body" idx="1"/>
          </p:nvPr>
        </p:nvSpPr>
        <p:spPr>
          <a:xfrm>
            <a:off x="7909560" y="2999232"/>
            <a:ext cx="3657600" cy="2286000"/>
          </a:xfrm>
          <a:prstGeom prst="rect">
            <a:avLst/>
          </a:prstGeom>
        </p:spPr>
        <p:txBody>
          <a:bodyPr lIns="91425" tIns="91425" rIns="91425" bIns="91425" anchor="t" anchorCtr="0">
            <a:noAutofit/>
          </a:bodyPr>
          <a:lstStyle/>
          <a:p>
            <a:pPr lvl="0">
              <a:spcBef>
                <a:spcPts val="0"/>
              </a:spcBef>
              <a:buNone/>
            </a:pPr>
            <a:endParaRPr/>
          </a:p>
        </p:txBody>
      </p:sp>
      <p:pic>
        <p:nvPicPr>
          <p:cNvPr id="1046" name="Shape 1046"/>
          <p:cNvPicPr preferRelativeResize="0"/>
          <p:nvPr/>
        </p:nvPicPr>
        <p:blipFill>
          <a:blip r:embed="rId3">
            <a:alphaModFix/>
          </a:blip>
          <a:stretch>
            <a:fillRect/>
          </a:stretch>
        </p:blipFill>
        <p:spPr>
          <a:xfrm>
            <a:off x="0" y="0"/>
            <a:ext cx="7327908" cy="6858000"/>
          </a:xfrm>
          <a:prstGeom prst="rect">
            <a:avLst/>
          </a:prstGeom>
          <a:noFill/>
          <a:ln>
            <a:noFill/>
          </a:ln>
        </p:spPr>
      </p:pic>
      <p:pic>
        <p:nvPicPr>
          <p:cNvPr id="1047" name="Shape 1047" descr="zusammenfassung_ausblick.png"/>
          <p:cNvPicPr preferRelativeResize="0"/>
          <p:nvPr/>
        </p:nvPicPr>
        <p:blipFill rotWithShape="1">
          <a:blip r:embed="rId4">
            <a:alphaModFix/>
          </a:blip>
          <a:srcRect/>
          <a:stretch/>
        </p:blipFill>
        <p:spPr>
          <a:xfrm>
            <a:off x="0" y="0"/>
            <a:ext cx="7327900"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7"/>
                                        </p:tgtEl>
                                        <p:attrNameLst>
                                          <p:attrName>style.visibility</p:attrName>
                                        </p:attrNameLst>
                                      </p:cBhvr>
                                      <p:to>
                                        <p:strVal val="visible"/>
                                      </p:to>
                                    </p:set>
                                    <p:animEffect transition="in" filter="fade">
                                      <p:cBhvr>
                                        <p:cTn id="7" dur="10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Shape 1053"/>
          <p:cNvSpPr txBox="1">
            <a:spLocks noGrp="1"/>
          </p:cNvSpPr>
          <p:nvPr>
            <p:ph type="title"/>
          </p:nvPr>
        </p:nvSpPr>
        <p:spPr>
          <a:xfrm>
            <a:off x="1295400" y="2541573"/>
            <a:ext cx="9601200" cy="2743200"/>
          </a:xfrm>
          <a:prstGeom prst="rect">
            <a:avLst/>
          </a:prstGeom>
        </p:spPr>
        <p:txBody>
          <a:bodyPr lIns="91425" tIns="91425" rIns="91425" bIns="91425" anchor="b" anchorCtr="0">
            <a:noAutofit/>
          </a:bodyPr>
          <a:lstStyle/>
          <a:p>
            <a:pPr lvl="0">
              <a:spcBef>
                <a:spcPts val="0"/>
              </a:spcBef>
              <a:buNone/>
            </a:pPr>
            <a:r>
              <a:rPr lang="de-DE" b="0"/>
              <a:t>Vielen Dank für Ihre Aufmerksamkeit</a:t>
            </a:r>
          </a:p>
        </p:txBody>
      </p:sp>
      <p:sp>
        <p:nvSpPr>
          <p:cNvPr id="1054" name="Shape 1054"/>
          <p:cNvSpPr txBox="1">
            <a:spLocks noGrp="1"/>
          </p:cNvSpPr>
          <p:nvPr>
            <p:ph type="sldNum" idx="12"/>
          </p:nvPr>
        </p:nvSpPr>
        <p:spPr>
          <a:xfrm>
            <a:off x="11409045" y="6333134"/>
            <a:ext cx="731700" cy="525000"/>
          </a:xfrm>
          <a:prstGeom prst="rect">
            <a:avLst/>
          </a:prstGeom>
        </p:spPr>
        <p:txBody>
          <a:bodyPr lIns="91425" tIns="45700" rIns="91425" bIns="45700" anchor="ctr" anchorCtr="0">
            <a:noAutofit/>
          </a:bodyPr>
          <a:lstStyle/>
          <a:p>
            <a:pPr lvl="0">
              <a:spcBef>
                <a:spcPts val="0"/>
              </a:spcBef>
              <a:buNone/>
            </a:pPr>
            <a:fld id="{00000000-1234-1234-1234-123412341234}" type="slidenum">
              <a:rPr lang="de-DE"/>
              <a:t>16</a:t>
            </a:fld>
            <a:endParaRPr lang="de-DE"/>
          </a:p>
        </p:txBody>
      </p:sp>
      <p:pic>
        <p:nvPicPr>
          <p:cNvPr id="1055" name="Shape 1055"/>
          <p:cNvPicPr preferRelativeResize="0"/>
          <p:nvPr/>
        </p:nvPicPr>
        <p:blipFill>
          <a:blip r:embed="rId3">
            <a:alphaModFix/>
          </a:blip>
          <a:stretch>
            <a:fillRect/>
          </a:stretch>
        </p:blipFill>
        <p:spPr>
          <a:xfrm>
            <a:off x="4360903" y="5742925"/>
            <a:ext cx="798871" cy="432600"/>
          </a:xfrm>
          <a:prstGeom prst="rect">
            <a:avLst/>
          </a:prstGeom>
          <a:noFill/>
          <a:ln>
            <a:noFill/>
          </a:ln>
        </p:spPr>
      </p:pic>
      <p:pic>
        <p:nvPicPr>
          <p:cNvPr id="1056" name="Shape 1056"/>
          <p:cNvPicPr preferRelativeResize="0"/>
          <p:nvPr/>
        </p:nvPicPr>
        <p:blipFill>
          <a:blip r:embed="rId4">
            <a:alphaModFix/>
          </a:blip>
          <a:stretch>
            <a:fillRect/>
          </a:stretch>
        </p:blipFill>
        <p:spPr>
          <a:xfrm>
            <a:off x="5543201" y="5696749"/>
            <a:ext cx="525020" cy="525000"/>
          </a:xfrm>
          <a:prstGeom prst="rect">
            <a:avLst/>
          </a:prstGeom>
          <a:noFill/>
          <a:ln>
            <a:noFill/>
          </a:ln>
        </p:spPr>
      </p:pic>
      <p:pic>
        <p:nvPicPr>
          <p:cNvPr id="1057" name="Shape 1057"/>
          <p:cNvPicPr preferRelativeResize="0"/>
          <p:nvPr/>
        </p:nvPicPr>
        <p:blipFill>
          <a:blip r:embed="rId5">
            <a:alphaModFix/>
          </a:blip>
          <a:stretch>
            <a:fillRect/>
          </a:stretch>
        </p:blipFill>
        <p:spPr>
          <a:xfrm>
            <a:off x="9844002" y="5751287"/>
            <a:ext cx="1039812" cy="415924"/>
          </a:xfrm>
          <a:prstGeom prst="rect">
            <a:avLst/>
          </a:prstGeom>
          <a:noFill/>
          <a:ln>
            <a:noFill/>
          </a:ln>
        </p:spPr>
      </p:pic>
      <p:pic>
        <p:nvPicPr>
          <p:cNvPr id="1058" name="Shape 1058"/>
          <p:cNvPicPr preferRelativeResize="0"/>
          <p:nvPr/>
        </p:nvPicPr>
        <p:blipFill rotWithShape="1">
          <a:blip r:embed="rId6">
            <a:alphaModFix/>
          </a:blip>
          <a:srcRect r="60025" b="53104"/>
          <a:stretch/>
        </p:blipFill>
        <p:spPr>
          <a:xfrm>
            <a:off x="1308175" y="5696750"/>
            <a:ext cx="852380" cy="525000"/>
          </a:xfrm>
          <a:prstGeom prst="rect">
            <a:avLst/>
          </a:prstGeom>
          <a:noFill/>
          <a:ln>
            <a:noFill/>
          </a:ln>
        </p:spPr>
      </p:pic>
      <p:pic>
        <p:nvPicPr>
          <p:cNvPr id="1059" name="Shape 1059"/>
          <p:cNvPicPr preferRelativeResize="0"/>
          <p:nvPr/>
        </p:nvPicPr>
        <p:blipFill>
          <a:blip r:embed="rId7">
            <a:alphaModFix/>
          </a:blip>
          <a:stretch>
            <a:fillRect/>
          </a:stretch>
        </p:blipFill>
        <p:spPr>
          <a:xfrm>
            <a:off x="6451650" y="5730650"/>
            <a:ext cx="1371599" cy="457199"/>
          </a:xfrm>
          <a:prstGeom prst="rect">
            <a:avLst/>
          </a:prstGeom>
          <a:noFill/>
          <a:ln>
            <a:noFill/>
          </a:ln>
        </p:spPr>
      </p:pic>
      <p:pic>
        <p:nvPicPr>
          <p:cNvPr id="1060" name="Shape 1060"/>
          <p:cNvPicPr preferRelativeResize="0"/>
          <p:nvPr/>
        </p:nvPicPr>
        <p:blipFill>
          <a:blip r:embed="rId8">
            <a:alphaModFix/>
          </a:blip>
          <a:stretch>
            <a:fillRect/>
          </a:stretch>
        </p:blipFill>
        <p:spPr>
          <a:xfrm>
            <a:off x="8206675" y="5742949"/>
            <a:ext cx="1253900" cy="432599"/>
          </a:xfrm>
          <a:prstGeom prst="rect">
            <a:avLst/>
          </a:prstGeom>
          <a:noFill/>
          <a:ln>
            <a:noFill/>
          </a:ln>
        </p:spPr>
      </p:pic>
      <p:pic>
        <p:nvPicPr>
          <p:cNvPr id="1061" name="Shape 1061"/>
          <p:cNvPicPr preferRelativeResize="0"/>
          <p:nvPr/>
        </p:nvPicPr>
        <p:blipFill rotWithShape="1">
          <a:blip r:embed="rId9">
            <a:alphaModFix/>
          </a:blip>
          <a:srcRect l="20103" t="17197" r="16995" b="18965"/>
          <a:stretch/>
        </p:blipFill>
        <p:spPr>
          <a:xfrm>
            <a:off x="3368225" y="5565155"/>
            <a:ext cx="646337" cy="655944"/>
          </a:xfrm>
          <a:prstGeom prst="rect">
            <a:avLst/>
          </a:prstGeom>
          <a:noFill/>
          <a:ln>
            <a:noFill/>
          </a:ln>
        </p:spPr>
      </p:pic>
      <p:pic>
        <p:nvPicPr>
          <p:cNvPr id="1062" name="Shape 1062"/>
          <p:cNvPicPr preferRelativeResize="0"/>
          <p:nvPr/>
        </p:nvPicPr>
        <p:blipFill>
          <a:blip r:embed="rId10">
            <a:alphaModFix/>
          </a:blip>
          <a:stretch>
            <a:fillRect/>
          </a:stretch>
        </p:blipFill>
        <p:spPr>
          <a:xfrm>
            <a:off x="2544012" y="5642202"/>
            <a:ext cx="525000" cy="525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Shape 1068"/>
          <p:cNvSpPr txBox="1">
            <a:spLocks noGrp="1"/>
          </p:cNvSpPr>
          <p:nvPr>
            <p:ph type="title"/>
          </p:nvPr>
        </p:nvSpPr>
        <p:spPr>
          <a:xfrm>
            <a:off x="1295400" y="503852"/>
            <a:ext cx="9601200" cy="1142400"/>
          </a:xfrm>
          <a:prstGeom prst="rect">
            <a:avLst/>
          </a:prstGeom>
        </p:spPr>
        <p:txBody>
          <a:bodyPr lIns="91425" tIns="91425" rIns="91425" bIns="91425" anchor="b" anchorCtr="0">
            <a:noAutofit/>
          </a:bodyPr>
          <a:lstStyle/>
          <a:p>
            <a:pPr lvl="0">
              <a:spcBef>
                <a:spcPts val="0"/>
              </a:spcBef>
              <a:buNone/>
            </a:pPr>
            <a:r>
              <a:rPr lang="de-DE"/>
              <a:t>Index der Zusatzfolien</a:t>
            </a:r>
          </a:p>
        </p:txBody>
      </p:sp>
      <p:sp>
        <p:nvSpPr>
          <p:cNvPr id="1069" name="Shape 1069"/>
          <p:cNvSpPr txBox="1">
            <a:spLocks noGrp="1"/>
          </p:cNvSpPr>
          <p:nvPr>
            <p:ph type="body" idx="1"/>
          </p:nvPr>
        </p:nvSpPr>
        <p:spPr>
          <a:xfrm>
            <a:off x="1295400" y="1981199"/>
            <a:ext cx="4572000" cy="3810000"/>
          </a:xfrm>
          <a:prstGeom prst="rect">
            <a:avLst/>
          </a:prstGeom>
        </p:spPr>
        <p:txBody>
          <a:bodyPr lIns="91425" tIns="91425" rIns="91425" bIns="91425" anchor="t" anchorCtr="0">
            <a:noAutofit/>
          </a:bodyPr>
          <a:lstStyle/>
          <a:p>
            <a:pPr lvl="0">
              <a:spcBef>
                <a:spcPts val="0"/>
              </a:spcBef>
            </a:pPr>
            <a:r>
              <a:rPr lang="de-DE" u="sng">
                <a:solidFill>
                  <a:schemeClr val="hlink"/>
                </a:solidFill>
                <a:hlinkClick r:id="rId3"/>
              </a:rPr>
              <a:t>Decision Tree / Random Forest</a:t>
            </a:r>
          </a:p>
          <a:p>
            <a:pPr lvl="0">
              <a:spcBef>
                <a:spcPts val="0"/>
              </a:spcBef>
            </a:pPr>
            <a:r>
              <a:rPr lang="de-DE" u="sng">
                <a:solidFill>
                  <a:schemeClr val="hlink"/>
                </a:solidFill>
                <a:hlinkClick r:id="rId4"/>
              </a:rPr>
              <a:t>Unsicherheitsformeln</a:t>
            </a:r>
          </a:p>
          <a:p>
            <a:pPr lvl="0">
              <a:spcBef>
                <a:spcPts val="0"/>
              </a:spcBef>
            </a:pPr>
            <a:r>
              <a:rPr lang="de-DE" u="sng">
                <a:solidFill>
                  <a:schemeClr val="hlink"/>
                </a:solidFill>
                <a:hlinkClick r:id="rId5"/>
              </a:rPr>
              <a:t>Libraries und Technologien</a:t>
            </a:r>
          </a:p>
          <a:p>
            <a:pPr lvl="0" rtl="0">
              <a:spcBef>
                <a:spcPts val="0"/>
              </a:spcBef>
            </a:pPr>
            <a:r>
              <a:rPr lang="de-DE" u="sng">
                <a:solidFill>
                  <a:schemeClr val="hlink"/>
                </a:solidFill>
                <a:hlinkClick r:id="rId6"/>
              </a:rPr>
              <a:t>Liste verwendeter Features</a:t>
            </a:r>
          </a:p>
        </p:txBody>
      </p:sp>
      <p:sp>
        <p:nvSpPr>
          <p:cNvPr id="1070" name="Shape 1070"/>
          <p:cNvSpPr txBox="1">
            <a:spLocks noGrp="1"/>
          </p:cNvSpPr>
          <p:nvPr>
            <p:ph type="body" idx="2"/>
          </p:nvPr>
        </p:nvSpPr>
        <p:spPr>
          <a:xfrm>
            <a:off x="6324600" y="1981199"/>
            <a:ext cx="4572000" cy="3810000"/>
          </a:xfrm>
          <a:prstGeom prst="rect">
            <a:avLst/>
          </a:prstGeom>
        </p:spPr>
        <p:txBody>
          <a:bodyPr lIns="91425" tIns="91425" rIns="91425" bIns="91425" anchor="t" anchorCtr="0">
            <a:noAutofit/>
          </a:bodyPr>
          <a:lstStyle/>
          <a:p>
            <a:pPr lvl="0">
              <a:spcBef>
                <a:spcPts val="0"/>
              </a:spcBef>
            </a:pPr>
            <a:r>
              <a:rPr lang="de-DE" u="sng">
                <a:solidFill>
                  <a:schemeClr val="hlink"/>
                </a:solidFill>
                <a:hlinkClick r:id="rId7"/>
              </a:rPr>
              <a:t>Evaluation</a:t>
            </a:r>
          </a:p>
          <a:p>
            <a:pPr lvl="0">
              <a:spcBef>
                <a:spcPts val="0"/>
              </a:spcBef>
            </a:pPr>
            <a:r>
              <a:rPr lang="de-DE" u="sng">
                <a:solidFill>
                  <a:schemeClr val="hlink"/>
                </a:solidFill>
                <a:hlinkClick r:id="rId8"/>
              </a:rPr>
              <a:t>Erster Softwareentwurf</a:t>
            </a:r>
          </a:p>
        </p:txBody>
      </p:sp>
      <p:sp>
        <p:nvSpPr>
          <p:cNvPr id="1071" name="Shape 1071"/>
          <p:cNvSpPr txBox="1">
            <a:spLocks noGrp="1"/>
          </p:cNvSpPr>
          <p:nvPr>
            <p:ph type="sldNum" idx="12"/>
          </p:nvPr>
        </p:nvSpPr>
        <p:spPr>
          <a:xfrm>
            <a:off x="10665310" y="6289678"/>
            <a:ext cx="918900" cy="2223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de-DE"/>
              <a:t>17</a:t>
            </a:fld>
            <a:endParaRPr lang="de-DE"/>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Shape 1076"/>
          <p:cNvSpPr txBox="1">
            <a:spLocks noGrp="1"/>
          </p:cNvSpPr>
          <p:nvPr>
            <p:ph type="title"/>
          </p:nvPr>
        </p:nvSpPr>
        <p:spPr>
          <a:xfrm>
            <a:off x="1295400" y="503852"/>
            <a:ext cx="9601200" cy="11424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Arial"/>
              <a:buNone/>
            </a:pPr>
            <a:r>
              <a:rPr lang="de-DE"/>
              <a:t>Unsere Anwendung - Ziele</a:t>
            </a:r>
          </a:p>
        </p:txBody>
      </p:sp>
      <p:sp>
        <p:nvSpPr>
          <p:cNvPr id="1077" name="Shape 1077"/>
          <p:cNvSpPr txBox="1"/>
          <p:nvPr/>
        </p:nvSpPr>
        <p:spPr>
          <a:xfrm>
            <a:off x="1295400" y="1981200"/>
            <a:ext cx="9601200" cy="3810000"/>
          </a:xfrm>
          <a:prstGeom prst="rect">
            <a:avLst/>
          </a:prstGeom>
          <a:noFill/>
          <a:ln>
            <a:noFill/>
          </a:ln>
        </p:spPr>
        <p:txBody>
          <a:bodyPr lIns="91425" tIns="45700" rIns="91425" bIns="45700" anchor="t" anchorCtr="0">
            <a:noAutofit/>
          </a:bodyPr>
          <a:lstStyle/>
          <a:p>
            <a:pPr marL="228600" lvl="0" indent="-228600" rtl="0">
              <a:lnSpc>
                <a:spcPct val="90000"/>
              </a:lnSpc>
              <a:spcBef>
                <a:spcPts val="0"/>
              </a:spcBef>
              <a:buClr>
                <a:schemeClr val="accent1"/>
              </a:buClr>
              <a:buSzPct val="100000"/>
              <a:buFont typeface="Arial"/>
              <a:buChar char="▪"/>
            </a:pPr>
            <a:r>
              <a:rPr lang="de-DE" sz="2000">
                <a:solidFill>
                  <a:schemeClr val="dk1"/>
                </a:solidFill>
              </a:rPr>
              <a:t>Sandbox für verschiedene Klassifikatoren</a:t>
            </a:r>
            <a:br>
              <a:rPr lang="de-DE" sz="2000">
                <a:solidFill>
                  <a:schemeClr val="dk1"/>
                </a:solidFill>
              </a:rPr>
            </a:br>
            <a:endParaRPr lang="de-DE" sz="2000">
              <a:solidFill>
                <a:schemeClr val="dk1"/>
              </a:solidFill>
            </a:endParaRPr>
          </a:p>
          <a:p>
            <a:pPr marL="228600" lvl="0" indent="-228600" rtl="0">
              <a:lnSpc>
                <a:spcPct val="90000"/>
              </a:lnSpc>
              <a:spcBef>
                <a:spcPts val="0"/>
              </a:spcBef>
              <a:buClr>
                <a:schemeClr val="accent1"/>
              </a:buClr>
              <a:buSzPct val="100000"/>
              <a:buFont typeface="Arial"/>
              <a:buChar char="▪"/>
            </a:pPr>
            <a:r>
              <a:rPr lang="de-DE" sz="2000">
                <a:solidFill>
                  <a:schemeClr val="dk1"/>
                </a:solidFill>
              </a:rPr>
              <a:t>Active Learning</a:t>
            </a:r>
            <a:br>
              <a:rPr lang="de-DE" sz="2000">
                <a:solidFill>
                  <a:schemeClr val="dk1"/>
                </a:solidFill>
              </a:rPr>
            </a:br>
            <a:endParaRPr lang="de-DE" sz="2000">
              <a:solidFill>
                <a:schemeClr val="dk1"/>
              </a:solidFill>
            </a:endParaRPr>
          </a:p>
          <a:p>
            <a:pPr marL="228600" lvl="0" indent="-228600" rtl="0">
              <a:lnSpc>
                <a:spcPct val="90000"/>
              </a:lnSpc>
              <a:spcBef>
                <a:spcPts val="0"/>
              </a:spcBef>
              <a:buClr>
                <a:schemeClr val="accent1"/>
              </a:buClr>
              <a:buSzPct val="100000"/>
              <a:buFont typeface="Arial"/>
              <a:buChar char="▪"/>
            </a:pPr>
            <a:r>
              <a:rPr lang="de-DE" sz="2000">
                <a:solidFill>
                  <a:schemeClr val="dk1"/>
                </a:solidFill>
              </a:rPr>
              <a:t>Features, Trainings- und Testdaten</a:t>
            </a:r>
            <a:br>
              <a:rPr lang="de-DE" sz="2000">
                <a:solidFill>
                  <a:schemeClr val="dk1"/>
                </a:solidFill>
              </a:rPr>
            </a:br>
            <a:endParaRPr lang="de-DE" sz="2000">
              <a:solidFill>
                <a:schemeClr val="dk1"/>
              </a:solidFill>
            </a:endParaRPr>
          </a:p>
          <a:p>
            <a:pPr marL="228600" lvl="0" indent="-228600" rtl="0">
              <a:lnSpc>
                <a:spcPct val="90000"/>
              </a:lnSpc>
              <a:spcBef>
                <a:spcPts val="0"/>
              </a:spcBef>
              <a:buClr>
                <a:schemeClr val="accent1"/>
              </a:buClr>
              <a:buSzPct val="100000"/>
              <a:buFont typeface="Arial"/>
              <a:buChar char="▪"/>
            </a:pPr>
            <a:r>
              <a:rPr lang="de-DE" sz="2000">
                <a:solidFill>
                  <a:schemeClr val="dk1"/>
                </a:solidFill>
              </a:rPr>
              <a:t>Eine GUI für verschiedene Zwecke?</a:t>
            </a:r>
            <a:br>
              <a:rPr lang="de-DE" sz="2000">
                <a:solidFill>
                  <a:schemeClr val="dk1"/>
                </a:solidFill>
              </a:rPr>
            </a:br>
            <a:endParaRPr lang="de-DE" sz="2000">
              <a:solidFill>
                <a:schemeClr val="dk1"/>
              </a:solidFill>
            </a:endParaRPr>
          </a:p>
          <a:p>
            <a:pPr marL="228600" lvl="0" indent="-228600" rtl="0">
              <a:lnSpc>
                <a:spcPct val="90000"/>
              </a:lnSpc>
              <a:spcBef>
                <a:spcPts val="0"/>
              </a:spcBef>
              <a:buClr>
                <a:schemeClr val="accent1"/>
              </a:buClr>
              <a:buSzPct val="100000"/>
              <a:buFont typeface="Arial"/>
              <a:buChar char="▪"/>
            </a:pPr>
            <a:r>
              <a:rPr lang="de-DE" sz="2000">
                <a:solidFill>
                  <a:schemeClr val="dk1"/>
                </a:solidFill>
              </a:rPr>
              <a:t>Plattformunabhängig</a:t>
            </a:r>
            <a:br>
              <a:rPr lang="de-DE" sz="2000">
                <a:solidFill>
                  <a:schemeClr val="dk1"/>
                </a:solidFill>
              </a:rPr>
            </a:br>
            <a:endParaRPr lang="de-DE" sz="2000">
              <a:solidFill>
                <a:schemeClr val="dk1"/>
              </a:solidFill>
            </a:endParaRPr>
          </a:p>
          <a:p>
            <a:pPr marL="228600" lvl="0" indent="-228600" rtl="0">
              <a:lnSpc>
                <a:spcPct val="90000"/>
              </a:lnSpc>
              <a:spcBef>
                <a:spcPts val="0"/>
              </a:spcBef>
              <a:buClr>
                <a:schemeClr val="accent1"/>
              </a:buClr>
              <a:buSzPct val="100000"/>
              <a:buFont typeface="Arial"/>
              <a:buChar char="▪"/>
            </a:pPr>
            <a:r>
              <a:rPr lang="de-DE" sz="2000">
                <a:solidFill>
                  <a:schemeClr val="dk1"/>
                </a:solidFill>
              </a:rPr>
              <a:t>Leichte Evaluation verschiedener Modelle</a:t>
            </a:r>
          </a:p>
          <a:p>
            <a:pPr marL="228600" lvl="0" indent="-228600" rtl="0">
              <a:lnSpc>
                <a:spcPct val="90000"/>
              </a:lnSpc>
              <a:spcBef>
                <a:spcPts val="1800"/>
              </a:spcBef>
              <a:buClr>
                <a:schemeClr val="accent1"/>
              </a:buClr>
              <a:buFont typeface="Arial"/>
              <a:buNone/>
            </a:pPr>
            <a:endParaRPr sz="2000">
              <a:solidFill>
                <a:schemeClr val="dk1"/>
              </a:solidFill>
            </a:endParaRPr>
          </a:p>
        </p:txBody>
      </p:sp>
      <p:sp>
        <p:nvSpPr>
          <p:cNvPr id="1078" name="Shape 1078"/>
          <p:cNvSpPr txBox="1">
            <a:spLocks noGrp="1"/>
          </p:cNvSpPr>
          <p:nvPr>
            <p:ph type="sldNum" idx="12"/>
          </p:nvPr>
        </p:nvSpPr>
        <p:spPr>
          <a:xfrm>
            <a:off x="10665310" y="6386416"/>
            <a:ext cx="918900" cy="222300"/>
          </a:xfrm>
          <a:prstGeom prst="rect">
            <a:avLst/>
          </a:prstGeom>
        </p:spPr>
        <p:txBody>
          <a:bodyPr lIns="91425" tIns="45700" rIns="91425" bIns="45700" anchor="ctr" anchorCtr="0">
            <a:noAutofit/>
          </a:bodyPr>
          <a:lstStyle/>
          <a:p>
            <a:pPr lvl="0" rtl="0">
              <a:spcBef>
                <a:spcPts val="0"/>
              </a:spcBef>
              <a:buClr>
                <a:srgbClr val="000000"/>
              </a:buClr>
              <a:buSzPct val="25000"/>
              <a:buFont typeface="Arial"/>
              <a:buNone/>
            </a:pPr>
            <a:fld id="{00000000-1234-1234-1234-123412341234}" type="slidenum">
              <a:rPr lang="de-DE" sz="1000"/>
              <a:t>18</a:t>
            </a:fld>
            <a:endParaRPr lang="de-DE" sz="1000"/>
          </a:p>
        </p:txBody>
      </p:sp>
      <p:sp>
        <p:nvSpPr>
          <p:cNvPr id="1079" name="Shape 1079"/>
          <p:cNvSpPr txBox="1"/>
          <p:nvPr/>
        </p:nvSpPr>
        <p:spPr>
          <a:xfrm>
            <a:off x="5269350" y="6289675"/>
            <a:ext cx="1653300" cy="379500"/>
          </a:xfrm>
          <a:prstGeom prst="rect">
            <a:avLst/>
          </a:prstGeom>
          <a:noFill/>
          <a:ln>
            <a:noFill/>
          </a:ln>
        </p:spPr>
        <p:txBody>
          <a:bodyPr lIns="91425" tIns="91425" rIns="91425" bIns="91425" anchor="t" anchorCtr="0">
            <a:noAutofit/>
          </a:bodyPr>
          <a:lstStyle/>
          <a:p>
            <a:pPr lvl="0">
              <a:spcBef>
                <a:spcPts val="0"/>
              </a:spcBef>
              <a:buNone/>
            </a:pPr>
            <a:r>
              <a:rPr lang="de-DE" u="sng">
                <a:solidFill>
                  <a:schemeClr val="hlink"/>
                </a:solidFill>
                <a:hlinkClick r:id="rId3"/>
              </a:rPr>
              <a:t>Zurück zum Index</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Shape 1085"/>
          <p:cNvSpPr txBox="1">
            <a:spLocks noGrp="1"/>
          </p:cNvSpPr>
          <p:nvPr>
            <p:ph type="title"/>
          </p:nvPr>
        </p:nvSpPr>
        <p:spPr>
          <a:xfrm>
            <a:off x="1295400" y="503852"/>
            <a:ext cx="9601200" cy="1142400"/>
          </a:xfrm>
          <a:prstGeom prst="rect">
            <a:avLst/>
          </a:prstGeom>
        </p:spPr>
        <p:txBody>
          <a:bodyPr lIns="91425" tIns="91425" rIns="91425" bIns="91425" anchor="b" anchorCtr="0">
            <a:noAutofit/>
          </a:bodyPr>
          <a:lstStyle/>
          <a:p>
            <a:pPr lvl="0">
              <a:spcBef>
                <a:spcPts val="0"/>
              </a:spcBef>
              <a:buNone/>
            </a:pPr>
            <a:r>
              <a:rPr lang="de-DE"/>
              <a:t>Beispiel Decision Tree / Random Forest</a:t>
            </a:r>
          </a:p>
        </p:txBody>
      </p:sp>
      <p:sp>
        <p:nvSpPr>
          <p:cNvPr id="1086" name="Shape 1086"/>
          <p:cNvSpPr txBox="1">
            <a:spLocks noGrp="1"/>
          </p:cNvSpPr>
          <p:nvPr>
            <p:ph type="sldNum" idx="12"/>
          </p:nvPr>
        </p:nvSpPr>
        <p:spPr>
          <a:xfrm>
            <a:off x="10665310" y="6386416"/>
            <a:ext cx="918900" cy="2223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de-DE" sz="1000"/>
              <a:t>19</a:t>
            </a:fld>
            <a:endParaRPr lang="de-DE" sz="1000"/>
          </a:p>
        </p:txBody>
      </p:sp>
      <p:pic>
        <p:nvPicPr>
          <p:cNvPr id="1087" name="Shape 1087"/>
          <p:cNvPicPr preferRelativeResize="0"/>
          <p:nvPr/>
        </p:nvPicPr>
        <p:blipFill>
          <a:blip r:embed="rId3">
            <a:alphaModFix/>
          </a:blip>
          <a:stretch>
            <a:fillRect/>
          </a:stretch>
        </p:blipFill>
        <p:spPr>
          <a:xfrm>
            <a:off x="2735000" y="1766102"/>
            <a:ext cx="6096000" cy="4057650"/>
          </a:xfrm>
          <a:prstGeom prst="rect">
            <a:avLst/>
          </a:prstGeom>
          <a:noFill/>
          <a:ln>
            <a:noFill/>
          </a:ln>
        </p:spPr>
      </p:pic>
      <p:sp>
        <p:nvSpPr>
          <p:cNvPr id="1088" name="Shape 1088"/>
          <p:cNvSpPr txBox="1"/>
          <p:nvPr/>
        </p:nvSpPr>
        <p:spPr>
          <a:xfrm>
            <a:off x="5269350" y="6289675"/>
            <a:ext cx="1653300" cy="379500"/>
          </a:xfrm>
          <a:prstGeom prst="rect">
            <a:avLst/>
          </a:prstGeom>
          <a:noFill/>
          <a:ln>
            <a:noFill/>
          </a:ln>
        </p:spPr>
        <p:txBody>
          <a:bodyPr lIns="91425" tIns="91425" rIns="91425" bIns="91425" anchor="t" anchorCtr="0">
            <a:noAutofit/>
          </a:bodyPr>
          <a:lstStyle/>
          <a:p>
            <a:pPr lvl="0" rtl="0">
              <a:spcBef>
                <a:spcPts val="0"/>
              </a:spcBef>
              <a:buNone/>
            </a:pPr>
            <a:r>
              <a:rPr lang="de-DE" u="sng">
                <a:solidFill>
                  <a:schemeClr val="hlink"/>
                </a:solidFill>
                <a:hlinkClick r:id="rId4"/>
              </a:rPr>
              <a:t>Zurück zum Index</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Shape 906"/>
          <p:cNvSpPr txBox="1">
            <a:spLocks noGrp="1"/>
          </p:cNvSpPr>
          <p:nvPr>
            <p:ph type="title"/>
          </p:nvPr>
        </p:nvSpPr>
        <p:spPr>
          <a:xfrm>
            <a:off x="1295400" y="503852"/>
            <a:ext cx="9601200" cy="1142400"/>
          </a:xfrm>
          <a:prstGeom prst="rect">
            <a:avLst/>
          </a:prstGeom>
        </p:spPr>
        <p:txBody>
          <a:bodyPr lIns="91425" tIns="91425" rIns="91425" bIns="91425" anchor="b" anchorCtr="0">
            <a:noAutofit/>
          </a:bodyPr>
          <a:lstStyle/>
          <a:p>
            <a:pPr lvl="0">
              <a:spcBef>
                <a:spcPts val="0"/>
              </a:spcBef>
              <a:buNone/>
            </a:pPr>
            <a:r>
              <a:rPr lang="de-DE"/>
              <a:t>Team Universität Augsburg</a:t>
            </a:r>
          </a:p>
        </p:txBody>
      </p:sp>
      <p:sp>
        <p:nvSpPr>
          <p:cNvPr id="907" name="Shape 907"/>
          <p:cNvSpPr txBox="1">
            <a:spLocks noGrp="1"/>
          </p:cNvSpPr>
          <p:nvPr>
            <p:ph type="sldNum" idx="12"/>
          </p:nvPr>
        </p:nvSpPr>
        <p:spPr>
          <a:xfrm>
            <a:off x="10665310" y="6386416"/>
            <a:ext cx="918900" cy="2223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de-DE"/>
              <a:t>2</a:t>
            </a:fld>
            <a:endParaRPr lang="de-DE"/>
          </a:p>
        </p:txBody>
      </p:sp>
      <p:pic>
        <p:nvPicPr>
          <p:cNvPr id="908" name="Shape 908"/>
          <p:cNvPicPr preferRelativeResize="0"/>
          <p:nvPr/>
        </p:nvPicPr>
        <p:blipFill>
          <a:blip r:embed="rId3">
            <a:alphaModFix/>
          </a:blip>
          <a:stretch>
            <a:fillRect/>
          </a:stretch>
        </p:blipFill>
        <p:spPr>
          <a:xfrm>
            <a:off x="1295404" y="1981200"/>
            <a:ext cx="1725325" cy="2302375"/>
          </a:xfrm>
          <a:prstGeom prst="rect">
            <a:avLst/>
          </a:prstGeom>
          <a:noFill/>
          <a:ln w="9525" cap="flat" cmpd="sng">
            <a:solidFill>
              <a:schemeClr val="dk2"/>
            </a:solidFill>
            <a:prstDash val="solid"/>
            <a:round/>
            <a:headEnd type="none" w="med" len="med"/>
            <a:tailEnd type="none" w="med" len="med"/>
          </a:ln>
        </p:spPr>
      </p:pic>
      <p:sp>
        <p:nvSpPr>
          <p:cNvPr id="909" name="Shape 909"/>
          <p:cNvSpPr txBox="1"/>
          <p:nvPr/>
        </p:nvSpPr>
        <p:spPr>
          <a:xfrm>
            <a:off x="1295400" y="4672575"/>
            <a:ext cx="1725300" cy="600900"/>
          </a:xfrm>
          <a:prstGeom prst="rect">
            <a:avLst/>
          </a:prstGeom>
          <a:noFill/>
          <a:ln>
            <a:noFill/>
          </a:ln>
        </p:spPr>
        <p:txBody>
          <a:bodyPr lIns="91425" tIns="91425" rIns="91425" bIns="91425" anchor="t" anchorCtr="0">
            <a:noAutofit/>
          </a:bodyPr>
          <a:lstStyle/>
          <a:p>
            <a:pPr lvl="0" algn="ctr">
              <a:spcBef>
                <a:spcPts val="0"/>
              </a:spcBef>
              <a:buNone/>
            </a:pPr>
            <a:r>
              <a:rPr lang="de-DE" sz="2000"/>
              <a:t>Andreas Grafberger</a:t>
            </a:r>
          </a:p>
        </p:txBody>
      </p:sp>
      <p:pic>
        <p:nvPicPr>
          <p:cNvPr id="910" name="Shape 910"/>
          <p:cNvPicPr preferRelativeResize="0"/>
          <p:nvPr/>
        </p:nvPicPr>
        <p:blipFill>
          <a:blip r:embed="rId4">
            <a:alphaModFix/>
          </a:blip>
          <a:stretch>
            <a:fillRect/>
          </a:stretch>
        </p:blipFill>
        <p:spPr>
          <a:xfrm>
            <a:off x="3911387" y="1981200"/>
            <a:ext cx="1588658" cy="2302376"/>
          </a:xfrm>
          <a:prstGeom prst="rect">
            <a:avLst/>
          </a:prstGeom>
          <a:noFill/>
          <a:ln w="9525" cap="flat" cmpd="sng">
            <a:solidFill>
              <a:schemeClr val="dk2"/>
            </a:solidFill>
            <a:prstDash val="solid"/>
            <a:round/>
            <a:headEnd type="none" w="med" len="med"/>
            <a:tailEnd type="none" w="med" len="med"/>
          </a:ln>
        </p:spPr>
      </p:pic>
      <p:pic>
        <p:nvPicPr>
          <p:cNvPr id="911" name="Shape 911" descr="michael.jpg"/>
          <p:cNvPicPr preferRelativeResize="0"/>
          <p:nvPr/>
        </p:nvPicPr>
        <p:blipFill rotWithShape="1">
          <a:blip r:embed="rId5">
            <a:alphaModFix/>
          </a:blip>
          <a:srcRect/>
          <a:stretch/>
        </p:blipFill>
        <p:spPr>
          <a:xfrm>
            <a:off x="6390726" y="1982451"/>
            <a:ext cx="1725324" cy="2299861"/>
          </a:xfrm>
          <a:prstGeom prst="rect">
            <a:avLst/>
          </a:prstGeom>
          <a:noFill/>
          <a:ln w="9525" cap="flat" cmpd="sng">
            <a:solidFill>
              <a:schemeClr val="dk2"/>
            </a:solidFill>
            <a:prstDash val="solid"/>
            <a:round/>
            <a:headEnd type="none" w="med" len="med"/>
            <a:tailEnd type="none" w="med" len="med"/>
          </a:ln>
        </p:spPr>
      </p:pic>
      <p:pic>
        <p:nvPicPr>
          <p:cNvPr id="912" name="Shape 912"/>
          <p:cNvPicPr preferRelativeResize="0"/>
          <p:nvPr/>
        </p:nvPicPr>
        <p:blipFill>
          <a:blip r:embed="rId6">
            <a:alphaModFix/>
          </a:blip>
          <a:stretch>
            <a:fillRect/>
          </a:stretch>
        </p:blipFill>
        <p:spPr>
          <a:xfrm>
            <a:off x="9020125" y="1981201"/>
            <a:ext cx="1645168" cy="2302374"/>
          </a:xfrm>
          <a:prstGeom prst="rect">
            <a:avLst/>
          </a:prstGeom>
          <a:noFill/>
          <a:ln w="9525" cap="flat" cmpd="sng">
            <a:solidFill>
              <a:schemeClr val="dk2"/>
            </a:solidFill>
            <a:prstDash val="solid"/>
            <a:round/>
            <a:headEnd type="none" w="med" len="med"/>
            <a:tailEnd type="none" w="med" len="med"/>
          </a:ln>
        </p:spPr>
      </p:pic>
      <p:sp>
        <p:nvSpPr>
          <p:cNvPr id="913" name="Shape 913"/>
          <p:cNvSpPr txBox="1"/>
          <p:nvPr/>
        </p:nvSpPr>
        <p:spPr>
          <a:xfrm>
            <a:off x="3843074" y="4672575"/>
            <a:ext cx="1725300" cy="600900"/>
          </a:xfrm>
          <a:prstGeom prst="rect">
            <a:avLst/>
          </a:prstGeom>
          <a:noFill/>
          <a:ln>
            <a:noFill/>
          </a:ln>
        </p:spPr>
        <p:txBody>
          <a:bodyPr lIns="91425" tIns="91425" rIns="91425" bIns="91425" anchor="t" anchorCtr="0">
            <a:noAutofit/>
          </a:bodyPr>
          <a:lstStyle/>
          <a:p>
            <a:pPr lvl="0" algn="ctr" rtl="0">
              <a:spcBef>
                <a:spcPts val="0"/>
              </a:spcBef>
              <a:buNone/>
            </a:pPr>
            <a:r>
              <a:rPr lang="de-DE" sz="2000"/>
              <a:t>Martin </a:t>
            </a:r>
          </a:p>
          <a:p>
            <a:pPr lvl="0" algn="ctr" rtl="0">
              <a:spcBef>
                <a:spcPts val="0"/>
              </a:spcBef>
              <a:buNone/>
            </a:pPr>
            <a:r>
              <a:rPr lang="de-DE" sz="2000"/>
              <a:t>Keßler</a:t>
            </a:r>
          </a:p>
        </p:txBody>
      </p:sp>
      <p:sp>
        <p:nvSpPr>
          <p:cNvPr id="914" name="Shape 914"/>
          <p:cNvSpPr txBox="1"/>
          <p:nvPr/>
        </p:nvSpPr>
        <p:spPr>
          <a:xfrm>
            <a:off x="6437050" y="4672575"/>
            <a:ext cx="1725300" cy="600900"/>
          </a:xfrm>
          <a:prstGeom prst="rect">
            <a:avLst/>
          </a:prstGeom>
          <a:noFill/>
          <a:ln>
            <a:noFill/>
          </a:ln>
        </p:spPr>
        <p:txBody>
          <a:bodyPr lIns="91425" tIns="91425" rIns="91425" bIns="91425" anchor="t" anchorCtr="0">
            <a:noAutofit/>
          </a:bodyPr>
          <a:lstStyle/>
          <a:p>
            <a:pPr lvl="0" algn="ctr" rtl="0">
              <a:spcBef>
                <a:spcPts val="0"/>
              </a:spcBef>
              <a:buNone/>
            </a:pPr>
            <a:r>
              <a:rPr lang="de-DE" sz="2000"/>
              <a:t>Michael Leimstädtner</a:t>
            </a:r>
          </a:p>
        </p:txBody>
      </p:sp>
      <p:sp>
        <p:nvSpPr>
          <p:cNvPr id="915" name="Shape 915"/>
          <p:cNvSpPr txBox="1"/>
          <p:nvPr/>
        </p:nvSpPr>
        <p:spPr>
          <a:xfrm>
            <a:off x="8980062" y="4672575"/>
            <a:ext cx="1725300" cy="600900"/>
          </a:xfrm>
          <a:prstGeom prst="rect">
            <a:avLst/>
          </a:prstGeom>
          <a:noFill/>
          <a:ln>
            <a:noFill/>
          </a:ln>
        </p:spPr>
        <p:txBody>
          <a:bodyPr lIns="91425" tIns="91425" rIns="91425" bIns="91425" anchor="t" anchorCtr="0">
            <a:noAutofit/>
          </a:bodyPr>
          <a:lstStyle/>
          <a:p>
            <a:pPr lvl="0" algn="ctr" rtl="0">
              <a:spcBef>
                <a:spcPts val="0"/>
              </a:spcBef>
              <a:buNone/>
            </a:pPr>
            <a:r>
              <a:rPr lang="de-DE" sz="2000"/>
              <a:t>Stefan Grafberger</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Shape 1093"/>
          <p:cNvSpPr txBox="1">
            <a:spLocks noGrp="1"/>
          </p:cNvSpPr>
          <p:nvPr>
            <p:ph type="title"/>
          </p:nvPr>
        </p:nvSpPr>
        <p:spPr>
          <a:xfrm>
            <a:off x="1295400" y="503852"/>
            <a:ext cx="9601200" cy="1142400"/>
          </a:xfrm>
          <a:prstGeom prst="rect">
            <a:avLst/>
          </a:prstGeom>
          <a:noFill/>
          <a:ln>
            <a:noFill/>
          </a:ln>
        </p:spPr>
        <p:txBody>
          <a:bodyPr lIns="91425" tIns="45700" rIns="91425" bIns="45700" anchor="b" anchorCtr="0">
            <a:noAutofit/>
          </a:bodyPr>
          <a:lstStyle/>
          <a:p>
            <a:pPr lvl="0" rtl="0">
              <a:spcBef>
                <a:spcPts val="0"/>
              </a:spcBef>
              <a:buClr>
                <a:schemeClr val="accent1"/>
              </a:buClr>
              <a:buSzPct val="25000"/>
              <a:buFont typeface="Arial"/>
              <a:buNone/>
            </a:pPr>
            <a:r>
              <a:rPr lang="de-DE"/>
              <a:t>Features</a:t>
            </a:r>
          </a:p>
        </p:txBody>
      </p:sp>
      <p:sp>
        <p:nvSpPr>
          <p:cNvPr id="1094" name="Shape 1094"/>
          <p:cNvSpPr txBox="1"/>
          <p:nvPr/>
        </p:nvSpPr>
        <p:spPr>
          <a:xfrm>
            <a:off x="5507850" y="1981200"/>
            <a:ext cx="5388600" cy="4134600"/>
          </a:xfrm>
          <a:prstGeom prst="rect">
            <a:avLst/>
          </a:prstGeom>
          <a:noFill/>
          <a:ln>
            <a:noFill/>
          </a:ln>
        </p:spPr>
        <p:txBody>
          <a:bodyPr lIns="91425" tIns="45700" rIns="91425" bIns="45700" anchor="t" anchorCtr="0">
            <a:noAutofit/>
          </a:bodyPr>
          <a:lstStyle/>
          <a:p>
            <a:pPr marL="228600" marR="0" lvl="0" indent="-215900" algn="l" rtl="0">
              <a:lnSpc>
                <a:spcPct val="90000"/>
              </a:lnSpc>
              <a:spcBef>
                <a:spcPts val="1800"/>
              </a:spcBef>
              <a:spcAft>
                <a:spcPts val="0"/>
              </a:spcAft>
              <a:buClr>
                <a:schemeClr val="accent1"/>
              </a:buClr>
              <a:buSzPct val="100000"/>
              <a:buFont typeface="Arial"/>
              <a:buChar char="▪"/>
            </a:pPr>
            <a:r>
              <a:rPr lang="de-DE" sz="1800">
                <a:solidFill>
                  <a:schemeClr val="dk1"/>
                </a:solidFill>
              </a:rPr>
              <a:t># Commits, Forks, Folders / Files, ...</a:t>
            </a:r>
          </a:p>
          <a:p>
            <a:pPr marL="228600" marR="0" lvl="0" indent="-215900" algn="l" rtl="0">
              <a:lnSpc>
                <a:spcPct val="90000"/>
              </a:lnSpc>
              <a:spcBef>
                <a:spcPts val="1800"/>
              </a:spcBef>
              <a:spcAft>
                <a:spcPts val="0"/>
              </a:spcAft>
              <a:buClr>
                <a:schemeClr val="accent1"/>
              </a:buClr>
              <a:buSzPct val="100000"/>
              <a:buFont typeface="Arial"/>
              <a:buChar char="▪"/>
            </a:pPr>
            <a:r>
              <a:rPr lang="de-DE" sz="1800">
                <a:solidFill>
                  <a:schemeClr val="dk1"/>
                </a:solidFill>
              </a:rPr>
              <a:t>ø Länge der Commit-Nachricht</a:t>
            </a:r>
          </a:p>
          <a:p>
            <a:pPr marL="228600" marR="0" lvl="0" indent="-215900" algn="l" rtl="0">
              <a:lnSpc>
                <a:spcPct val="90000"/>
              </a:lnSpc>
              <a:spcBef>
                <a:spcPts val="1800"/>
              </a:spcBef>
              <a:spcAft>
                <a:spcPts val="0"/>
              </a:spcAft>
              <a:buClr>
                <a:schemeClr val="accent1"/>
              </a:buClr>
              <a:buSzPct val="100000"/>
              <a:buFont typeface="Arial"/>
              <a:buChar char="▪"/>
            </a:pPr>
            <a:r>
              <a:rPr lang="de-DE" sz="1800">
                <a:solidFill>
                  <a:schemeClr val="dk1"/>
                </a:solidFill>
              </a:rPr>
              <a:t>ø Levenshtein - Distanz der Ordner-/Dateinamen</a:t>
            </a:r>
          </a:p>
          <a:p>
            <a:pPr marL="228600" marR="0" lvl="0" indent="-215900" algn="l" rtl="0">
              <a:lnSpc>
                <a:spcPct val="90000"/>
              </a:lnSpc>
              <a:spcBef>
                <a:spcPts val="1800"/>
              </a:spcBef>
              <a:spcAft>
                <a:spcPts val="0"/>
              </a:spcAft>
              <a:buClr>
                <a:schemeClr val="accent1"/>
              </a:buClr>
              <a:buSzPct val="100000"/>
              <a:buFont typeface="Arial"/>
              <a:buChar char="▪"/>
            </a:pPr>
            <a:r>
              <a:rPr lang="de-DE" sz="1800">
                <a:solidFill>
                  <a:schemeClr val="dk1"/>
                </a:solidFill>
              </a:rPr>
              <a:t>Verwendete Sprachen</a:t>
            </a:r>
          </a:p>
          <a:p>
            <a:pPr lvl="0" rtl="0">
              <a:lnSpc>
                <a:spcPct val="90000"/>
              </a:lnSpc>
              <a:spcBef>
                <a:spcPts val="1800"/>
              </a:spcBef>
              <a:buClr>
                <a:srgbClr val="000000"/>
              </a:buClr>
              <a:buSzPct val="55000"/>
              <a:buNone/>
            </a:pPr>
            <a:r>
              <a:rPr lang="de-DE" sz="2000">
                <a:solidFill>
                  <a:schemeClr val="accent1"/>
                </a:solidFill>
              </a:rPr>
              <a:t>Boolean (1 oder 0):</a:t>
            </a:r>
          </a:p>
          <a:p>
            <a:pPr marL="228600" lvl="0" indent="-215900" rtl="0">
              <a:lnSpc>
                <a:spcPct val="90000"/>
              </a:lnSpc>
              <a:spcBef>
                <a:spcPts val="1800"/>
              </a:spcBef>
              <a:buClr>
                <a:schemeClr val="accent1"/>
              </a:buClr>
              <a:buSzPct val="100000"/>
              <a:buFont typeface="Arial"/>
              <a:buChar char="▪"/>
            </a:pPr>
            <a:r>
              <a:rPr lang="de-DE" sz="1800">
                <a:solidFill>
                  <a:schemeClr val="dk1"/>
                </a:solidFill>
              </a:rPr>
              <a:t>Besitzt Wiki</a:t>
            </a:r>
          </a:p>
          <a:p>
            <a:pPr marL="228600" lvl="0" indent="-215900" rtl="0">
              <a:lnSpc>
                <a:spcPct val="90000"/>
              </a:lnSpc>
              <a:spcBef>
                <a:spcPts val="1800"/>
              </a:spcBef>
              <a:buClr>
                <a:schemeClr val="accent1"/>
              </a:buClr>
              <a:buSzPct val="100000"/>
              <a:buFont typeface="Arial"/>
              <a:buChar char="▪"/>
            </a:pPr>
            <a:r>
              <a:rPr lang="de-DE" sz="1800">
                <a:solidFill>
                  <a:schemeClr val="dk1"/>
                </a:solidFill>
              </a:rPr>
              <a:t>Ist ein Fork, ...</a:t>
            </a:r>
          </a:p>
        </p:txBody>
      </p:sp>
      <p:sp>
        <p:nvSpPr>
          <p:cNvPr id="1095" name="Shape 1095"/>
          <p:cNvSpPr txBox="1">
            <a:spLocks noGrp="1"/>
          </p:cNvSpPr>
          <p:nvPr>
            <p:ph type="sldNum" idx="12"/>
          </p:nvPr>
        </p:nvSpPr>
        <p:spPr>
          <a:xfrm>
            <a:off x="10665310" y="6386416"/>
            <a:ext cx="918900" cy="2223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de-DE" sz="1000"/>
              <a:t>20</a:t>
            </a:fld>
            <a:endParaRPr lang="de-DE" sz="1000"/>
          </a:p>
        </p:txBody>
      </p:sp>
      <p:sp>
        <p:nvSpPr>
          <p:cNvPr id="1096" name="Shape 1096"/>
          <p:cNvSpPr txBox="1"/>
          <p:nvPr/>
        </p:nvSpPr>
        <p:spPr>
          <a:xfrm>
            <a:off x="1295400" y="1981200"/>
            <a:ext cx="2844300" cy="3810000"/>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1800"/>
              </a:spcBef>
              <a:spcAft>
                <a:spcPts val="0"/>
              </a:spcAft>
              <a:buClr>
                <a:srgbClr val="D15A3E"/>
              </a:buClr>
              <a:buSzPct val="100000"/>
              <a:buFont typeface="Arial"/>
              <a:buChar char="▪"/>
            </a:pPr>
            <a:r>
              <a:rPr lang="de-DE" sz="2000">
                <a:solidFill>
                  <a:schemeClr val="dk1"/>
                </a:solidFill>
              </a:rPr>
              <a:t>Repository - Name</a:t>
            </a:r>
          </a:p>
          <a:p>
            <a:pPr marL="228600" marR="0" lvl="0" indent="-228600" algn="l" rtl="0">
              <a:lnSpc>
                <a:spcPct val="90000"/>
              </a:lnSpc>
              <a:spcBef>
                <a:spcPts val="1800"/>
              </a:spcBef>
              <a:spcAft>
                <a:spcPts val="0"/>
              </a:spcAft>
              <a:buClr>
                <a:srgbClr val="D15A3E"/>
              </a:buClr>
              <a:buSzPct val="100000"/>
              <a:buFont typeface="Arial"/>
              <a:buChar char="▪"/>
            </a:pPr>
            <a:r>
              <a:rPr lang="de-DE" sz="2000">
                <a:solidFill>
                  <a:schemeClr val="dk1"/>
                </a:solidFill>
              </a:rPr>
              <a:t>Autor</a:t>
            </a:r>
          </a:p>
          <a:p>
            <a:pPr marL="228600" marR="0" lvl="0" indent="-228600" algn="l" rtl="0">
              <a:lnSpc>
                <a:spcPct val="90000"/>
              </a:lnSpc>
              <a:spcBef>
                <a:spcPts val="1800"/>
              </a:spcBef>
              <a:spcAft>
                <a:spcPts val="0"/>
              </a:spcAft>
              <a:buClr>
                <a:srgbClr val="D15A3E"/>
              </a:buClr>
              <a:buSzPct val="100000"/>
              <a:buFont typeface="Arial"/>
              <a:buChar char="▪"/>
            </a:pPr>
            <a:r>
              <a:rPr lang="de-DE" sz="2000">
                <a:solidFill>
                  <a:schemeClr val="dk1"/>
                </a:solidFill>
              </a:rPr>
              <a:t>Short - Description</a:t>
            </a:r>
          </a:p>
          <a:p>
            <a:pPr marL="228600" marR="0" lvl="0" indent="-228600" algn="l" rtl="0">
              <a:lnSpc>
                <a:spcPct val="90000"/>
              </a:lnSpc>
              <a:spcBef>
                <a:spcPts val="1800"/>
              </a:spcBef>
              <a:spcAft>
                <a:spcPts val="0"/>
              </a:spcAft>
              <a:buClr>
                <a:srgbClr val="D15A3E"/>
              </a:buClr>
              <a:buSzPct val="100000"/>
              <a:buFont typeface="Arial"/>
              <a:buChar char="▪"/>
            </a:pPr>
            <a:r>
              <a:rPr lang="de-DE" sz="2000">
                <a:solidFill>
                  <a:schemeClr val="dk1"/>
                </a:solidFill>
              </a:rPr>
              <a:t>Readme</a:t>
            </a:r>
          </a:p>
          <a:p>
            <a:pPr marL="228600" marR="0" lvl="0" indent="-228600" algn="l" rtl="0">
              <a:lnSpc>
                <a:spcPct val="90000"/>
              </a:lnSpc>
              <a:spcBef>
                <a:spcPts val="1800"/>
              </a:spcBef>
              <a:spcAft>
                <a:spcPts val="0"/>
              </a:spcAft>
              <a:buClr>
                <a:srgbClr val="D15A3E"/>
              </a:buClr>
              <a:buSzPct val="100000"/>
              <a:buFont typeface="Arial"/>
              <a:buChar char="▪"/>
            </a:pPr>
            <a:r>
              <a:rPr lang="de-DE" sz="2000">
                <a:solidFill>
                  <a:schemeClr val="dk1"/>
                </a:solidFill>
              </a:rPr>
              <a:t>Dateinamen</a:t>
            </a:r>
          </a:p>
          <a:p>
            <a:pPr marL="228600" marR="0" lvl="0" indent="-228600" algn="l" rtl="0">
              <a:lnSpc>
                <a:spcPct val="90000"/>
              </a:lnSpc>
              <a:spcBef>
                <a:spcPts val="1800"/>
              </a:spcBef>
              <a:spcAft>
                <a:spcPts val="0"/>
              </a:spcAft>
              <a:buClr>
                <a:srgbClr val="D15A3E"/>
              </a:buClr>
              <a:buSzPct val="100000"/>
              <a:buFont typeface="Arial"/>
              <a:buChar char="▪"/>
            </a:pPr>
            <a:r>
              <a:rPr lang="de-DE" sz="2000">
                <a:solidFill>
                  <a:schemeClr val="dk1"/>
                </a:solidFill>
              </a:rPr>
              <a:t>Ordnernamen</a:t>
            </a:r>
          </a:p>
          <a:p>
            <a:pPr marL="228600" marR="0" lvl="0" indent="-228600" algn="l" rtl="0">
              <a:lnSpc>
                <a:spcPct val="90000"/>
              </a:lnSpc>
              <a:spcBef>
                <a:spcPts val="1800"/>
              </a:spcBef>
              <a:spcAft>
                <a:spcPts val="0"/>
              </a:spcAft>
              <a:buClr>
                <a:srgbClr val="D15A3E"/>
              </a:buClr>
              <a:buSzPct val="100000"/>
              <a:buFont typeface="Arial"/>
              <a:buChar char="▪"/>
            </a:pPr>
            <a:r>
              <a:rPr lang="de-DE" sz="2000">
                <a:solidFill>
                  <a:schemeClr val="dk1"/>
                </a:solidFill>
              </a:rPr>
              <a:t>Dateitypen</a:t>
            </a:r>
          </a:p>
        </p:txBody>
      </p:sp>
      <p:sp>
        <p:nvSpPr>
          <p:cNvPr id="1097" name="Shape 1097"/>
          <p:cNvSpPr txBox="1"/>
          <p:nvPr/>
        </p:nvSpPr>
        <p:spPr>
          <a:xfrm>
            <a:off x="1295400" y="1780375"/>
            <a:ext cx="3000000" cy="481800"/>
          </a:xfrm>
          <a:prstGeom prst="rect">
            <a:avLst/>
          </a:prstGeom>
          <a:noFill/>
          <a:ln>
            <a:noFill/>
          </a:ln>
        </p:spPr>
        <p:txBody>
          <a:bodyPr lIns="91425" tIns="91425" rIns="91425" bIns="91425" anchor="ctr" anchorCtr="0">
            <a:noAutofit/>
          </a:bodyPr>
          <a:lstStyle/>
          <a:p>
            <a:pPr lvl="0" rtl="0">
              <a:lnSpc>
                <a:spcPct val="90000"/>
              </a:lnSpc>
              <a:spcBef>
                <a:spcPts val="0"/>
              </a:spcBef>
              <a:buNone/>
            </a:pPr>
            <a:r>
              <a:rPr lang="de-DE" sz="2400" b="1">
                <a:solidFill>
                  <a:schemeClr val="accent1"/>
                </a:solidFill>
              </a:rPr>
              <a:t>Text</a:t>
            </a:r>
          </a:p>
        </p:txBody>
      </p:sp>
      <p:sp>
        <p:nvSpPr>
          <p:cNvPr id="1098" name="Shape 1098"/>
          <p:cNvSpPr txBox="1"/>
          <p:nvPr/>
        </p:nvSpPr>
        <p:spPr>
          <a:xfrm>
            <a:off x="5507850" y="1727125"/>
            <a:ext cx="2844600" cy="481800"/>
          </a:xfrm>
          <a:prstGeom prst="rect">
            <a:avLst/>
          </a:prstGeom>
          <a:noFill/>
          <a:ln>
            <a:noFill/>
          </a:ln>
        </p:spPr>
        <p:txBody>
          <a:bodyPr lIns="91425" tIns="91425" rIns="91425" bIns="91425" anchor="ctr" anchorCtr="0">
            <a:noAutofit/>
          </a:bodyPr>
          <a:lstStyle/>
          <a:p>
            <a:pPr lvl="0" rtl="0">
              <a:lnSpc>
                <a:spcPct val="90000"/>
              </a:lnSpc>
              <a:spcBef>
                <a:spcPts val="0"/>
              </a:spcBef>
              <a:buNone/>
            </a:pPr>
            <a:r>
              <a:rPr lang="de-DE" sz="2400" b="1">
                <a:solidFill>
                  <a:schemeClr val="accent1"/>
                </a:solidFill>
              </a:rPr>
              <a:t>Numerisch</a:t>
            </a:r>
          </a:p>
        </p:txBody>
      </p:sp>
      <p:sp>
        <p:nvSpPr>
          <p:cNvPr id="1099" name="Shape 1099"/>
          <p:cNvSpPr txBox="1"/>
          <p:nvPr/>
        </p:nvSpPr>
        <p:spPr>
          <a:xfrm>
            <a:off x="5269350" y="6289675"/>
            <a:ext cx="1653300" cy="379500"/>
          </a:xfrm>
          <a:prstGeom prst="rect">
            <a:avLst/>
          </a:prstGeom>
          <a:noFill/>
          <a:ln>
            <a:noFill/>
          </a:ln>
        </p:spPr>
        <p:txBody>
          <a:bodyPr lIns="91425" tIns="91425" rIns="91425" bIns="91425" anchor="t" anchorCtr="0">
            <a:noAutofit/>
          </a:bodyPr>
          <a:lstStyle/>
          <a:p>
            <a:pPr lvl="0" rtl="0">
              <a:spcBef>
                <a:spcPts val="0"/>
              </a:spcBef>
              <a:buNone/>
            </a:pPr>
            <a:r>
              <a:rPr lang="de-DE" u="sng">
                <a:solidFill>
                  <a:schemeClr val="hlink"/>
                </a:solidFill>
                <a:hlinkClick r:id="rId3"/>
              </a:rPr>
              <a:t>Zurück zum Index</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Shape 1105"/>
          <p:cNvSpPr txBox="1">
            <a:spLocks noGrp="1"/>
          </p:cNvSpPr>
          <p:nvPr>
            <p:ph type="title"/>
          </p:nvPr>
        </p:nvSpPr>
        <p:spPr>
          <a:xfrm>
            <a:off x="7909560" y="576072"/>
            <a:ext cx="3657600" cy="2194500"/>
          </a:xfrm>
          <a:prstGeom prst="rect">
            <a:avLst/>
          </a:prstGeom>
        </p:spPr>
        <p:txBody>
          <a:bodyPr lIns="91425" tIns="91425" rIns="91425" bIns="91425" anchor="b" anchorCtr="0">
            <a:noAutofit/>
          </a:bodyPr>
          <a:lstStyle/>
          <a:p>
            <a:pPr lvl="0" rtl="0">
              <a:spcBef>
                <a:spcPts val="0"/>
              </a:spcBef>
              <a:buNone/>
            </a:pPr>
            <a:r>
              <a:rPr lang="de-DE"/>
              <a:t>Evaluation - Metriken</a:t>
            </a:r>
          </a:p>
        </p:txBody>
      </p:sp>
      <p:sp>
        <p:nvSpPr>
          <p:cNvPr id="1106" name="Shape 1106"/>
          <p:cNvSpPr txBox="1">
            <a:spLocks noGrp="1"/>
          </p:cNvSpPr>
          <p:nvPr>
            <p:ph type="body" idx="1"/>
          </p:nvPr>
        </p:nvSpPr>
        <p:spPr>
          <a:xfrm>
            <a:off x="7909560" y="2999232"/>
            <a:ext cx="3657600" cy="2286000"/>
          </a:xfrm>
          <a:prstGeom prst="rect">
            <a:avLst/>
          </a:prstGeom>
        </p:spPr>
        <p:txBody>
          <a:bodyPr lIns="91425" tIns="91425" rIns="91425" bIns="91425" anchor="t" anchorCtr="0">
            <a:noAutofit/>
          </a:bodyPr>
          <a:lstStyle/>
          <a:p>
            <a:pPr marL="228600" lvl="0" indent="-203200" rtl="0">
              <a:spcBef>
                <a:spcPts val="0"/>
              </a:spcBef>
              <a:buClr>
                <a:schemeClr val="lt1"/>
              </a:buClr>
              <a:buSzPct val="100000"/>
              <a:buChar char="●"/>
            </a:pPr>
            <a:r>
              <a:rPr lang="de-DE"/>
              <a:t>Precision vs. Recall</a:t>
            </a:r>
            <a:br>
              <a:rPr lang="de-DE"/>
            </a:br>
            <a:endParaRPr lang="de-DE"/>
          </a:p>
          <a:p>
            <a:pPr marL="228600" lvl="0" indent="-203200" rtl="0">
              <a:spcBef>
                <a:spcPts val="0"/>
              </a:spcBef>
              <a:buClr>
                <a:schemeClr val="lt1"/>
              </a:buClr>
              <a:buSzPct val="100000"/>
              <a:buChar char="●"/>
            </a:pPr>
            <a:r>
              <a:rPr lang="de-DE"/>
              <a:t>Interessanter: </a:t>
            </a:r>
            <a:r>
              <a:rPr lang="de-DE" b="1"/>
              <a:t>Precision</a:t>
            </a:r>
          </a:p>
          <a:p>
            <a:pPr marL="228600" lvl="0" indent="-203200" rtl="0">
              <a:spcBef>
                <a:spcPts val="1800"/>
              </a:spcBef>
              <a:buClr>
                <a:schemeClr val="lt1"/>
              </a:buClr>
              <a:buSzPct val="100000"/>
              <a:buChar char="●"/>
            </a:pPr>
            <a:r>
              <a:rPr lang="de-DE"/>
              <a:t>Noch besser: </a:t>
            </a:r>
            <a:r>
              <a:rPr lang="de-DE" b="1"/>
              <a:t>FScore M</a:t>
            </a:r>
          </a:p>
        </p:txBody>
      </p:sp>
      <p:pic>
        <p:nvPicPr>
          <p:cNvPr id="1107" name="Shape 1107" descr="measures.png"/>
          <p:cNvPicPr preferRelativeResize="0"/>
          <p:nvPr/>
        </p:nvPicPr>
        <p:blipFill rotWithShape="1">
          <a:blip r:embed="rId3">
            <a:alphaModFix/>
          </a:blip>
          <a:srcRect l="17201" r="16712"/>
          <a:stretch/>
        </p:blipFill>
        <p:spPr>
          <a:xfrm>
            <a:off x="1364273" y="1811300"/>
            <a:ext cx="4504424" cy="3555801"/>
          </a:xfrm>
          <a:prstGeom prst="rect">
            <a:avLst/>
          </a:prstGeom>
          <a:noFill/>
          <a:ln>
            <a:noFill/>
          </a:ln>
        </p:spPr>
      </p:pic>
      <p:sp>
        <p:nvSpPr>
          <p:cNvPr id="1108" name="Shape 1108"/>
          <p:cNvSpPr txBox="1">
            <a:spLocks noGrp="1"/>
          </p:cNvSpPr>
          <p:nvPr>
            <p:ph type="sldNum" idx="12"/>
          </p:nvPr>
        </p:nvSpPr>
        <p:spPr>
          <a:xfrm>
            <a:off x="11409045" y="6333134"/>
            <a:ext cx="731700" cy="525000"/>
          </a:xfrm>
          <a:prstGeom prst="rect">
            <a:avLst/>
          </a:prstGeom>
        </p:spPr>
        <p:txBody>
          <a:bodyPr lIns="91425" tIns="45700" rIns="91425" bIns="45700" anchor="ctr" anchorCtr="0">
            <a:noAutofit/>
          </a:bodyPr>
          <a:lstStyle/>
          <a:p>
            <a:pPr lvl="0" rtl="0">
              <a:spcBef>
                <a:spcPts val="0"/>
              </a:spcBef>
              <a:buNone/>
            </a:pPr>
            <a:fld id="{00000000-1234-1234-1234-123412341234}" type="slidenum">
              <a:rPr lang="de-DE"/>
              <a:t>21</a:t>
            </a:fld>
            <a:endParaRPr lang="de-DE"/>
          </a:p>
        </p:txBody>
      </p:sp>
      <p:sp>
        <p:nvSpPr>
          <p:cNvPr id="1109" name="Shape 1109"/>
          <p:cNvSpPr txBox="1"/>
          <p:nvPr/>
        </p:nvSpPr>
        <p:spPr>
          <a:xfrm>
            <a:off x="8911700" y="6272350"/>
            <a:ext cx="1653300" cy="379500"/>
          </a:xfrm>
          <a:prstGeom prst="rect">
            <a:avLst/>
          </a:prstGeom>
          <a:noFill/>
          <a:ln>
            <a:noFill/>
          </a:ln>
        </p:spPr>
        <p:txBody>
          <a:bodyPr lIns="91425" tIns="91425" rIns="91425" bIns="91425" anchor="t" anchorCtr="0">
            <a:noAutofit/>
          </a:bodyPr>
          <a:lstStyle/>
          <a:p>
            <a:pPr lvl="0" rtl="0">
              <a:spcBef>
                <a:spcPts val="0"/>
              </a:spcBef>
              <a:buNone/>
            </a:pPr>
            <a:r>
              <a:rPr lang="de-DE" u="sng">
                <a:solidFill>
                  <a:schemeClr val="lt1"/>
                </a:solidFill>
                <a:hlinkClick r:id="rId4"/>
              </a:rPr>
              <a:t>Zurück zum Index</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Shape 1115"/>
          <p:cNvSpPr txBox="1">
            <a:spLocks noGrp="1"/>
          </p:cNvSpPr>
          <p:nvPr>
            <p:ph type="title"/>
          </p:nvPr>
        </p:nvSpPr>
        <p:spPr>
          <a:xfrm>
            <a:off x="7909560" y="576072"/>
            <a:ext cx="3657600" cy="2194500"/>
          </a:xfrm>
          <a:prstGeom prst="rect">
            <a:avLst/>
          </a:prstGeom>
        </p:spPr>
        <p:txBody>
          <a:bodyPr lIns="91425" tIns="91425" rIns="91425" bIns="91425" anchor="b" anchorCtr="0">
            <a:noAutofit/>
          </a:bodyPr>
          <a:lstStyle/>
          <a:p>
            <a:pPr lvl="0" rtl="0">
              <a:spcBef>
                <a:spcPts val="0"/>
              </a:spcBef>
              <a:buNone/>
            </a:pPr>
            <a:r>
              <a:rPr lang="de-DE"/>
              <a:t>Evaluation - Konfusionsmatrix</a:t>
            </a:r>
          </a:p>
        </p:txBody>
      </p:sp>
      <p:sp>
        <p:nvSpPr>
          <p:cNvPr id="1116" name="Shape 1116"/>
          <p:cNvSpPr txBox="1">
            <a:spLocks noGrp="1"/>
          </p:cNvSpPr>
          <p:nvPr>
            <p:ph type="body" idx="1"/>
          </p:nvPr>
        </p:nvSpPr>
        <p:spPr>
          <a:xfrm>
            <a:off x="7909560" y="2999232"/>
            <a:ext cx="3657600" cy="2286000"/>
          </a:xfrm>
          <a:prstGeom prst="rect">
            <a:avLst/>
          </a:prstGeom>
        </p:spPr>
        <p:txBody>
          <a:bodyPr lIns="91425" tIns="91425" rIns="91425" bIns="91425" anchor="t" anchorCtr="0">
            <a:noAutofit/>
          </a:bodyPr>
          <a:lstStyle/>
          <a:p>
            <a:pPr marL="228600" lvl="0" indent="-203200" rtl="0">
              <a:spcBef>
                <a:spcPts val="0"/>
              </a:spcBef>
              <a:buClr>
                <a:schemeClr val="lt1"/>
              </a:buClr>
              <a:buSzPct val="100000"/>
              <a:buChar char="●"/>
            </a:pPr>
            <a:r>
              <a:rPr lang="de-DE"/>
              <a:t>Ermöglicht detaillierte Analyse der Klassifikatoren</a:t>
            </a:r>
          </a:p>
          <a:p>
            <a:pPr lvl="0" rtl="0">
              <a:spcBef>
                <a:spcPts val="0"/>
              </a:spcBef>
              <a:buNone/>
            </a:pPr>
            <a:endParaRPr/>
          </a:p>
          <a:p>
            <a:pPr marL="228600" lvl="0" indent="-203200" rtl="0">
              <a:spcBef>
                <a:spcPts val="0"/>
              </a:spcBef>
              <a:buClr>
                <a:schemeClr val="lt1"/>
              </a:buClr>
              <a:buSzPct val="100000"/>
              <a:buChar char="●"/>
            </a:pPr>
            <a:r>
              <a:rPr lang="de-DE"/>
              <a:t>Schön ersichtlich, wo der Klassifikator noch Probleme hat</a:t>
            </a:r>
            <a:br>
              <a:rPr lang="de-DE"/>
            </a:br>
            <a:endParaRPr lang="de-DE"/>
          </a:p>
        </p:txBody>
      </p:sp>
      <p:pic>
        <p:nvPicPr>
          <p:cNvPr id="1117" name="Shape 1117" descr="Konfusionsmatrix.png"/>
          <p:cNvPicPr preferRelativeResize="0"/>
          <p:nvPr/>
        </p:nvPicPr>
        <p:blipFill>
          <a:blip r:embed="rId3">
            <a:alphaModFix/>
          </a:blip>
          <a:stretch>
            <a:fillRect/>
          </a:stretch>
        </p:blipFill>
        <p:spPr>
          <a:xfrm>
            <a:off x="4400" y="1688151"/>
            <a:ext cx="7315199" cy="3970811"/>
          </a:xfrm>
          <a:prstGeom prst="rect">
            <a:avLst/>
          </a:prstGeom>
          <a:noFill/>
          <a:ln>
            <a:noFill/>
          </a:ln>
        </p:spPr>
      </p:pic>
      <p:sp>
        <p:nvSpPr>
          <p:cNvPr id="1118" name="Shape 1118"/>
          <p:cNvSpPr txBox="1">
            <a:spLocks noGrp="1"/>
          </p:cNvSpPr>
          <p:nvPr>
            <p:ph type="sldNum" idx="12"/>
          </p:nvPr>
        </p:nvSpPr>
        <p:spPr>
          <a:xfrm>
            <a:off x="11409045" y="6333134"/>
            <a:ext cx="731700" cy="525000"/>
          </a:xfrm>
          <a:prstGeom prst="rect">
            <a:avLst/>
          </a:prstGeom>
        </p:spPr>
        <p:txBody>
          <a:bodyPr lIns="91425" tIns="45700" rIns="91425" bIns="45700" anchor="ctr" anchorCtr="0">
            <a:noAutofit/>
          </a:bodyPr>
          <a:lstStyle/>
          <a:p>
            <a:pPr lvl="0" rtl="0">
              <a:spcBef>
                <a:spcPts val="0"/>
              </a:spcBef>
              <a:buNone/>
            </a:pPr>
            <a:fld id="{00000000-1234-1234-1234-123412341234}" type="slidenum">
              <a:rPr lang="de-DE"/>
              <a:t>22</a:t>
            </a:fld>
            <a:endParaRPr lang="de-DE"/>
          </a:p>
        </p:txBody>
      </p:sp>
      <p:sp>
        <p:nvSpPr>
          <p:cNvPr id="1119" name="Shape 1119"/>
          <p:cNvSpPr txBox="1"/>
          <p:nvPr/>
        </p:nvSpPr>
        <p:spPr>
          <a:xfrm>
            <a:off x="8911700" y="6272350"/>
            <a:ext cx="1653300" cy="379500"/>
          </a:xfrm>
          <a:prstGeom prst="rect">
            <a:avLst/>
          </a:prstGeom>
          <a:noFill/>
          <a:ln>
            <a:noFill/>
          </a:ln>
        </p:spPr>
        <p:txBody>
          <a:bodyPr lIns="91425" tIns="91425" rIns="91425" bIns="91425" anchor="t" anchorCtr="0">
            <a:noAutofit/>
          </a:bodyPr>
          <a:lstStyle/>
          <a:p>
            <a:pPr lvl="0" rtl="0">
              <a:spcBef>
                <a:spcPts val="0"/>
              </a:spcBef>
              <a:buNone/>
            </a:pPr>
            <a:r>
              <a:rPr lang="de-DE" u="sng">
                <a:solidFill>
                  <a:schemeClr val="lt1"/>
                </a:solidFill>
                <a:hlinkClick r:id="rId4"/>
              </a:rPr>
              <a:t>Zurück zum Index</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Shape 1124"/>
          <p:cNvSpPr txBox="1">
            <a:spLocks noGrp="1"/>
          </p:cNvSpPr>
          <p:nvPr>
            <p:ph type="title"/>
          </p:nvPr>
        </p:nvSpPr>
        <p:spPr>
          <a:xfrm>
            <a:off x="1295400" y="503852"/>
            <a:ext cx="9601200" cy="11424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Arial"/>
              <a:buNone/>
            </a:pPr>
            <a:r>
              <a:rPr lang="de-DE"/>
              <a:t>Evaluation - Unsere Ergebnisse in Zahlen</a:t>
            </a:r>
          </a:p>
        </p:txBody>
      </p:sp>
      <p:sp>
        <p:nvSpPr>
          <p:cNvPr id="1125" name="Shape 1125"/>
          <p:cNvSpPr txBox="1"/>
          <p:nvPr/>
        </p:nvSpPr>
        <p:spPr>
          <a:xfrm>
            <a:off x="1295400" y="1981200"/>
            <a:ext cx="9601200" cy="3810000"/>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accent1"/>
              </a:buClr>
              <a:buSzPct val="100000"/>
              <a:buFont typeface="Arial"/>
              <a:buChar char="▪"/>
            </a:pPr>
            <a:r>
              <a:rPr lang="de-DE" sz="2000" b="1">
                <a:solidFill>
                  <a:schemeClr val="dk1"/>
                </a:solidFill>
              </a:rPr>
              <a:t>66 % </a:t>
            </a:r>
            <a:r>
              <a:rPr lang="de-DE" sz="2000">
                <a:solidFill>
                  <a:schemeClr val="dk1"/>
                </a:solidFill>
              </a:rPr>
              <a:t>FScore M mittels </a:t>
            </a:r>
            <a:r>
              <a:rPr lang="de-DE" sz="2000" b="1">
                <a:solidFill>
                  <a:schemeClr val="dk1"/>
                </a:solidFill>
              </a:rPr>
              <a:t>Ensemble	</a:t>
            </a:r>
            <a:r>
              <a:rPr lang="de-DE" sz="2000">
                <a:solidFill>
                  <a:schemeClr val="dk1"/>
                </a:solidFill>
              </a:rPr>
              <a:t>Klassifizierer</a:t>
            </a:r>
          </a:p>
          <a:p>
            <a:pPr marL="228600" marR="0" lvl="0" indent="-228600" algn="l" rtl="0">
              <a:lnSpc>
                <a:spcPct val="90000"/>
              </a:lnSpc>
              <a:spcBef>
                <a:spcPts val="0"/>
              </a:spcBef>
              <a:spcAft>
                <a:spcPts val="0"/>
              </a:spcAft>
              <a:buClr>
                <a:schemeClr val="accent1"/>
              </a:buClr>
              <a:buSzPct val="100000"/>
              <a:buFont typeface="Arial"/>
              <a:buChar char="▪"/>
            </a:pPr>
            <a:r>
              <a:rPr lang="de-DE" sz="2000" b="1">
                <a:solidFill>
                  <a:schemeClr val="dk1"/>
                </a:solidFill>
              </a:rPr>
              <a:t>60 %</a:t>
            </a:r>
            <a:r>
              <a:rPr lang="de-DE" sz="2000">
                <a:solidFill>
                  <a:schemeClr val="dk1"/>
                </a:solidFill>
              </a:rPr>
              <a:t> FScore M mittels </a:t>
            </a:r>
            <a:r>
              <a:rPr lang="de-DE" sz="2000" b="1">
                <a:solidFill>
                  <a:schemeClr val="dk1"/>
                </a:solidFill>
              </a:rPr>
              <a:t>einzelner</a:t>
            </a:r>
            <a:r>
              <a:rPr lang="de-DE" sz="2000">
                <a:solidFill>
                  <a:schemeClr val="dk1"/>
                </a:solidFill>
              </a:rPr>
              <a:t>	Klassifizierer </a:t>
            </a:r>
            <a:br>
              <a:rPr lang="de-DE" sz="2000">
                <a:solidFill>
                  <a:schemeClr val="dk1"/>
                </a:solidFill>
              </a:rPr>
            </a:br>
            <a:endParaRPr lang="de-DE" sz="2000">
              <a:solidFill>
                <a:schemeClr val="dk1"/>
              </a:solidFill>
            </a:endParaRPr>
          </a:p>
          <a:p>
            <a:pPr marL="228600" marR="0" lvl="0" indent="-228600" algn="l" rtl="0">
              <a:lnSpc>
                <a:spcPct val="90000"/>
              </a:lnSpc>
              <a:spcBef>
                <a:spcPts val="0"/>
              </a:spcBef>
              <a:spcAft>
                <a:spcPts val="0"/>
              </a:spcAft>
              <a:buClr>
                <a:schemeClr val="accent1"/>
              </a:buClr>
              <a:buSzPct val="100000"/>
              <a:buFont typeface="Arial"/>
              <a:buChar char="▪"/>
            </a:pPr>
            <a:r>
              <a:rPr lang="de-DE" sz="2000">
                <a:solidFill>
                  <a:schemeClr val="dk1"/>
                </a:solidFill>
              </a:rPr>
              <a:t>Problematisch bleibt die Unterscheidung von:</a:t>
            </a:r>
          </a:p>
          <a:p>
            <a:pPr marL="914400" marR="0" lvl="1" indent="-355600" algn="l" rtl="0">
              <a:lnSpc>
                <a:spcPct val="90000"/>
              </a:lnSpc>
              <a:spcBef>
                <a:spcPts val="0"/>
              </a:spcBef>
              <a:spcAft>
                <a:spcPts val="0"/>
              </a:spcAft>
              <a:buClr>
                <a:schemeClr val="dk1"/>
              </a:buClr>
              <a:buSzPct val="100000"/>
            </a:pPr>
            <a:r>
              <a:rPr lang="de-DE" sz="2000">
                <a:solidFill>
                  <a:schemeClr val="dk1"/>
                </a:solidFill>
              </a:rPr>
              <a:t>HW von DEV</a:t>
            </a:r>
          </a:p>
          <a:p>
            <a:pPr marL="914400" marR="0" lvl="1" indent="-355600" algn="l" rtl="0">
              <a:lnSpc>
                <a:spcPct val="90000"/>
              </a:lnSpc>
              <a:spcBef>
                <a:spcPts val="0"/>
              </a:spcBef>
              <a:spcAft>
                <a:spcPts val="0"/>
              </a:spcAft>
              <a:buClr>
                <a:schemeClr val="dk1"/>
              </a:buClr>
              <a:buSzPct val="100000"/>
            </a:pPr>
            <a:r>
              <a:rPr lang="de-DE" sz="2000">
                <a:solidFill>
                  <a:schemeClr val="dk1"/>
                </a:solidFill>
              </a:rPr>
              <a:t>DEV und nicht DEV </a:t>
            </a:r>
            <a:br>
              <a:rPr lang="de-DE" sz="2000">
                <a:solidFill>
                  <a:schemeClr val="dk1"/>
                </a:solidFill>
              </a:rPr>
            </a:br>
            <a:endParaRPr lang="de-DE" sz="2000">
              <a:solidFill>
                <a:schemeClr val="dk1"/>
              </a:solidFill>
            </a:endParaRPr>
          </a:p>
          <a:p>
            <a:pPr marL="228600" lvl="0" indent="-228600" rtl="0">
              <a:lnSpc>
                <a:spcPct val="90000"/>
              </a:lnSpc>
              <a:spcBef>
                <a:spcPts val="0"/>
              </a:spcBef>
              <a:buClr>
                <a:schemeClr val="accent1"/>
              </a:buClr>
              <a:buSzPct val="100000"/>
              <a:buFont typeface="Arial"/>
              <a:buChar char="▪"/>
            </a:pPr>
            <a:r>
              <a:rPr lang="de-DE" sz="2000">
                <a:solidFill>
                  <a:schemeClr val="dk1"/>
                </a:solidFill>
              </a:rPr>
              <a:t>Die besten Ergebnisse liefern:</a:t>
            </a:r>
          </a:p>
          <a:p>
            <a:pPr marL="914400" marR="0" lvl="1" indent="-355600" algn="l" rtl="0">
              <a:lnSpc>
                <a:spcPct val="90000"/>
              </a:lnSpc>
              <a:spcBef>
                <a:spcPts val="0"/>
              </a:spcBef>
              <a:spcAft>
                <a:spcPts val="0"/>
              </a:spcAft>
              <a:buClr>
                <a:schemeClr val="dk1"/>
              </a:buClr>
              <a:buSzPct val="100000"/>
            </a:pPr>
            <a:r>
              <a:rPr lang="de-DE" sz="2000">
                <a:solidFill>
                  <a:schemeClr val="dk1"/>
                </a:solidFill>
              </a:rPr>
              <a:t>DEV </a:t>
            </a:r>
          </a:p>
          <a:p>
            <a:pPr marL="914400" marR="0" lvl="1" indent="-355600" algn="l" rtl="0">
              <a:lnSpc>
                <a:spcPct val="90000"/>
              </a:lnSpc>
              <a:spcBef>
                <a:spcPts val="0"/>
              </a:spcBef>
              <a:spcAft>
                <a:spcPts val="0"/>
              </a:spcAft>
              <a:buClr>
                <a:schemeClr val="dk1"/>
              </a:buClr>
              <a:buSzPct val="100000"/>
            </a:pPr>
            <a:r>
              <a:rPr lang="de-DE" sz="2000">
                <a:solidFill>
                  <a:schemeClr val="dk1"/>
                </a:solidFill>
              </a:rPr>
              <a:t>EDU</a:t>
            </a:r>
          </a:p>
          <a:p>
            <a:pPr marL="914400" marR="0" lvl="1" indent="-355600" algn="l" rtl="0">
              <a:lnSpc>
                <a:spcPct val="90000"/>
              </a:lnSpc>
              <a:spcBef>
                <a:spcPts val="0"/>
              </a:spcBef>
              <a:spcAft>
                <a:spcPts val="0"/>
              </a:spcAft>
              <a:buClr>
                <a:schemeClr val="dk1"/>
              </a:buClr>
              <a:buSzPct val="100000"/>
            </a:pPr>
            <a:r>
              <a:rPr lang="de-DE" sz="2000">
                <a:solidFill>
                  <a:schemeClr val="dk1"/>
                </a:solidFill>
              </a:rPr>
              <a:t>DATA</a:t>
            </a:r>
          </a:p>
        </p:txBody>
      </p:sp>
      <p:sp>
        <p:nvSpPr>
          <p:cNvPr id="1126" name="Shape 1126"/>
          <p:cNvSpPr txBox="1">
            <a:spLocks noGrp="1"/>
          </p:cNvSpPr>
          <p:nvPr>
            <p:ph type="sldNum" idx="12"/>
          </p:nvPr>
        </p:nvSpPr>
        <p:spPr>
          <a:xfrm>
            <a:off x="10665310" y="6289678"/>
            <a:ext cx="918900" cy="222300"/>
          </a:xfrm>
          <a:prstGeom prst="rect">
            <a:avLst/>
          </a:prstGeom>
        </p:spPr>
        <p:txBody>
          <a:bodyPr lIns="91425" tIns="45700" rIns="91425" bIns="45700" anchor="ctr" anchorCtr="0">
            <a:noAutofit/>
          </a:bodyPr>
          <a:lstStyle/>
          <a:p>
            <a:pPr lvl="0" rtl="0">
              <a:spcBef>
                <a:spcPts val="0"/>
              </a:spcBef>
              <a:buClr>
                <a:srgbClr val="000000"/>
              </a:buClr>
              <a:buSzPct val="25000"/>
              <a:buFont typeface="Arial"/>
              <a:buNone/>
            </a:pPr>
            <a:fld id="{00000000-1234-1234-1234-123412341234}" type="slidenum">
              <a:rPr lang="de-DE"/>
              <a:t>23</a:t>
            </a:fld>
            <a:endParaRPr lang="de-DE"/>
          </a:p>
        </p:txBody>
      </p:sp>
      <p:sp>
        <p:nvSpPr>
          <p:cNvPr id="1127" name="Shape 1127"/>
          <p:cNvSpPr txBox="1"/>
          <p:nvPr/>
        </p:nvSpPr>
        <p:spPr>
          <a:xfrm>
            <a:off x="5269350" y="6289675"/>
            <a:ext cx="1653300" cy="379500"/>
          </a:xfrm>
          <a:prstGeom prst="rect">
            <a:avLst/>
          </a:prstGeom>
          <a:noFill/>
          <a:ln>
            <a:noFill/>
          </a:ln>
        </p:spPr>
        <p:txBody>
          <a:bodyPr lIns="91425" tIns="91425" rIns="91425" bIns="91425" anchor="t" anchorCtr="0">
            <a:noAutofit/>
          </a:bodyPr>
          <a:lstStyle/>
          <a:p>
            <a:pPr lvl="0" rtl="0">
              <a:spcBef>
                <a:spcPts val="0"/>
              </a:spcBef>
              <a:buNone/>
            </a:pPr>
            <a:r>
              <a:rPr lang="de-DE" u="sng">
                <a:solidFill>
                  <a:schemeClr val="hlink"/>
                </a:solidFill>
                <a:hlinkClick r:id="rId3"/>
              </a:rPr>
              <a:t>Zurück zum Index</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Shape 1132"/>
          <p:cNvSpPr txBox="1">
            <a:spLocks noGrp="1"/>
          </p:cNvSpPr>
          <p:nvPr>
            <p:ph type="title"/>
          </p:nvPr>
        </p:nvSpPr>
        <p:spPr>
          <a:xfrm>
            <a:off x="1295400" y="503852"/>
            <a:ext cx="9601200" cy="11424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Arial"/>
              <a:buNone/>
            </a:pPr>
            <a:r>
              <a:rPr lang="de-DE"/>
              <a:t>Evaluation - Interpretation</a:t>
            </a:r>
          </a:p>
        </p:txBody>
      </p:sp>
      <p:sp>
        <p:nvSpPr>
          <p:cNvPr id="1133" name="Shape 1133"/>
          <p:cNvSpPr txBox="1"/>
          <p:nvPr/>
        </p:nvSpPr>
        <p:spPr>
          <a:xfrm>
            <a:off x="1295400" y="1981199"/>
            <a:ext cx="9601200" cy="4137000"/>
          </a:xfrm>
          <a:prstGeom prst="rect">
            <a:avLst/>
          </a:prstGeom>
          <a:noFill/>
          <a:ln>
            <a:noFill/>
          </a:ln>
        </p:spPr>
        <p:txBody>
          <a:bodyPr lIns="91425" tIns="45700" rIns="91425" bIns="45700" anchor="t" anchorCtr="0">
            <a:noAutofit/>
          </a:bodyPr>
          <a:lstStyle/>
          <a:p>
            <a:pPr marL="228600" marR="0" lvl="0" indent="-228600" algn="l" rtl="0">
              <a:lnSpc>
                <a:spcPct val="90000"/>
              </a:lnSpc>
              <a:spcBef>
                <a:spcPts val="0"/>
              </a:spcBef>
              <a:spcAft>
                <a:spcPts val="0"/>
              </a:spcAft>
              <a:buClr>
                <a:schemeClr val="accent1"/>
              </a:buClr>
              <a:buSzPct val="100000"/>
              <a:buFont typeface="Arial"/>
              <a:buChar char="▪"/>
            </a:pPr>
            <a:r>
              <a:rPr lang="de-DE" sz="2000">
                <a:solidFill>
                  <a:schemeClr val="dk1"/>
                </a:solidFill>
              </a:rPr>
              <a:t>Ergebnisse der Teams schwer zu vergleichen, da unterschiedliche Trainingsdaten und </a:t>
            </a:r>
            <a:r>
              <a:rPr lang="de-DE" sz="2000" b="1">
                <a:solidFill>
                  <a:schemeClr val="dk1"/>
                </a:solidFill>
              </a:rPr>
              <a:t>unterschiedliche Interpretation </a:t>
            </a:r>
            <a:r>
              <a:rPr lang="de-DE" sz="2000">
                <a:solidFill>
                  <a:schemeClr val="dk1"/>
                </a:solidFill>
              </a:rPr>
              <a:t>der Klassen</a:t>
            </a:r>
            <a:br>
              <a:rPr lang="de-DE" sz="2000">
                <a:solidFill>
                  <a:schemeClr val="dk1"/>
                </a:solidFill>
              </a:rPr>
            </a:br>
            <a:endParaRPr lang="de-DE" sz="2000">
              <a:solidFill>
                <a:schemeClr val="dk1"/>
              </a:solidFill>
            </a:endParaRPr>
          </a:p>
          <a:p>
            <a:pPr marL="228600" marR="0" lvl="0" indent="-228600" algn="l" rtl="0">
              <a:lnSpc>
                <a:spcPct val="90000"/>
              </a:lnSpc>
              <a:spcBef>
                <a:spcPts val="0"/>
              </a:spcBef>
              <a:spcAft>
                <a:spcPts val="0"/>
              </a:spcAft>
              <a:buClr>
                <a:schemeClr val="accent1"/>
              </a:buClr>
              <a:buSzPct val="100000"/>
              <a:buFont typeface="Arial"/>
              <a:buChar char="▪"/>
            </a:pPr>
            <a:r>
              <a:rPr lang="de-DE" sz="2000">
                <a:solidFill>
                  <a:schemeClr val="dk1"/>
                </a:solidFill>
              </a:rPr>
              <a:t>auch unterschiedlichste Variationen und Klassifikatoren brachten keine Verbesserung =&gt; Möglichkeiten bei </a:t>
            </a:r>
            <a:r>
              <a:rPr lang="de-DE" sz="2000" b="1">
                <a:solidFill>
                  <a:schemeClr val="dk1"/>
                </a:solidFill>
              </a:rPr>
              <a:t>Klassifikatoren ausgereizt</a:t>
            </a:r>
          </a:p>
          <a:p>
            <a:pPr marL="228600" marR="0" lvl="0" indent="-228600" algn="l" rtl="0">
              <a:lnSpc>
                <a:spcPct val="90000"/>
              </a:lnSpc>
              <a:spcBef>
                <a:spcPts val="1800"/>
              </a:spcBef>
              <a:spcAft>
                <a:spcPts val="0"/>
              </a:spcAft>
              <a:buClr>
                <a:schemeClr val="accent1"/>
              </a:buClr>
              <a:buSzPct val="100000"/>
              <a:buFont typeface="Arial"/>
              <a:buChar char="▪"/>
            </a:pPr>
            <a:r>
              <a:rPr lang="de-DE" sz="2000">
                <a:solidFill>
                  <a:schemeClr val="dk1"/>
                </a:solidFill>
              </a:rPr>
              <a:t>erwarten bessere Resultate mit höherer Anzahl </a:t>
            </a:r>
            <a:r>
              <a:rPr lang="de-DE" sz="2000" b="1">
                <a:solidFill>
                  <a:schemeClr val="dk1"/>
                </a:solidFill>
              </a:rPr>
              <a:t>Trainingsdaten</a:t>
            </a:r>
            <a:r>
              <a:rPr lang="de-DE" sz="2000">
                <a:solidFill>
                  <a:schemeClr val="dk1"/>
                </a:solidFill>
              </a:rPr>
              <a:t> </a:t>
            </a:r>
          </a:p>
          <a:p>
            <a:pPr marR="0" lvl="0" indent="457200" algn="l" rtl="0">
              <a:lnSpc>
                <a:spcPct val="90000"/>
              </a:lnSpc>
              <a:spcBef>
                <a:spcPts val="1800"/>
              </a:spcBef>
              <a:spcAft>
                <a:spcPts val="0"/>
              </a:spcAft>
              <a:buNone/>
            </a:pPr>
            <a:r>
              <a:rPr lang="de-DE" sz="2000">
                <a:solidFill>
                  <a:schemeClr val="dk1"/>
                </a:solidFill>
              </a:rPr>
              <a:t>+ zudem weitere </a:t>
            </a:r>
            <a:r>
              <a:rPr lang="de-DE" sz="2000" b="1">
                <a:solidFill>
                  <a:schemeClr val="dk1"/>
                </a:solidFill>
              </a:rPr>
              <a:t>Konsistenzprüfung </a:t>
            </a:r>
            <a:r>
              <a:rPr lang="de-DE" sz="2000">
                <a:solidFill>
                  <a:schemeClr val="dk1"/>
                </a:solidFill>
              </a:rPr>
              <a:t>der bisherigen Trainingsdaten</a:t>
            </a:r>
          </a:p>
          <a:p>
            <a:pPr marR="0" lvl="0" indent="457200" algn="l" rtl="0">
              <a:lnSpc>
                <a:spcPct val="90000"/>
              </a:lnSpc>
              <a:spcBef>
                <a:spcPts val="1800"/>
              </a:spcBef>
              <a:spcAft>
                <a:spcPts val="0"/>
              </a:spcAft>
              <a:buNone/>
            </a:pPr>
            <a:r>
              <a:rPr lang="de-DE" sz="2000">
                <a:solidFill>
                  <a:schemeClr val="dk1"/>
                </a:solidFill>
              </a:rPr>
              <a:t>+ bessere </a:t>
            </a:r>
            <a:r>
              <a:rPr lang="de-DE" sz="2000" b="1">
                <a:solidFill>
                  <a:schemeClr val="dk1"/>
                </a:solidFill>
              </a:rPr>
              <a:t>Feature-Voranalyse</a:t>
            </a:r>
          </a:p>
          <a:p>
            <a:pPr marL="228600" marR="0" lvl="0" indent="-228600" algn="l" rtl="0">
              <a:lnSpc>
                <a:spcPct val="90000"/>
              </a:lnSpc>
              <a:spcBef>
                <a:spcPts val="1800"/>
              </a:spcBef>
              <a:spcAft>
                <a:spcPts val="0"/>
              </a:spcAft>
              <a:buClr>
                <a:schemeClr val="accent1"/>
              </a:buClr>
              <a:buSzPct val="100000"/>
              <a:buFont typeface="Arial"/>
              <a:buChar char="▪"/>
            </a:pPr>
            <a:r>
              <a:rPr lang="de-DE" sz="2000">
                <a:solidFill>
                  <a:schemeClr val="dk1"/>
                </a:solidFill>
              </a:rPr>
              <a:t>Für 10.000 - dimensionalen Inputvektor erstaunlich gute Ergebnisse, ggf. durch das </a:t>
            </a:r>
            <a:r>
              <a:rPr lang="de-DE" sz="2000" b="1">
                <a:solidFill>
                  <a:schemeClr val="dk1"/>
                </a:solidFill>
              </a:rPr>
              <a:t>Active Learning</a:t>
            </a:r>
          </a:p>
          <a:p>
            <a:pPr marL="127000" marR="0" lvl="0" indent="-127000" algn="l" rtl="0">
              <a:lnSpc>
                <a:spcPct val="90000"/>
              </a:lnSpc>
              <a:spcBef>
                <a:spcPts val="1800"/>
              </a:spcBef>
              <a:buClr>
                <a:schemeClr val="accent1"/>
              </a:buClr>
              <a:buFont typeface="Arial"/>
              <a:buNone/>
            </a:pPr>
            <a:endParaRPr sz="2000" b="0" i="0" u="none" strike="noStrike" cap="none">
              <a:solidFill>
                <a:schemeClr val="dk1"/>
              </a:solidFill>
              <a:latin typeface="Arial"/>
              <a:ea typeface="Arial"/>
              <a:cs typeface="Arial"/>
              <a:sym typeface="Arial"/>
            </a:endParaRPr>
          </a:p>
        </p:txBody>
      </p:sp>
      <p:sp>
        <p:nvSpPr>
          <p:cNvPr id="1134" name="Shape 1134"/>
          <p:cNvSpPr txBox="1">
            <a:spLocks noGrp="1"/>
          </p:cNvSpPr>
          <p:nvPr>
            <p:ph type="sldNum" idx="12"/>
          </p:nvPr>
        </p:nvSpPr>
        <p:spPr>
          <a:xfrm>
            <a:off x="10665310" y="6289678"/>
            <a:ext cx="918900" cy="222300"/>
          </a:xfrm>
          <a:prstGeom prst="rect">
            <a:avLst/>
          </a:prstGeom>
        </p:spPr>
        <p:txBody>
          <a:bodyPr lIns="91425" tIns="45700" rIns="91425" bIns="45700" anchor="ctr" anchorCtr="0">
            <a:noAutofit/>
          </a:bodyPr>
          <a:lstStyle/>
          <a:p>
            <a:pPr lvl="0" rtl="0">
              <a:spcBef>
                <a:spcPts val="0"/>
              </a:spcBef>
              <a:buClr>
                <a:srgbClr val="000000"/>
              </a:buClr>
              <a:buSzPct val="25000"/>
              <a:buFont typeface="Arial"/>
              <a:buNone/>
            </a:pPr>
            <a:fld id="{00000000-1234-1234-1234-123412341234}" type="slidenum">
              <a:rPr lang="de-DE"/>
              <a:t>24</a:t>
            </a:fld>
            <a:endParaRPr lang="de-DE"/>
          </a:p>
        </p:txBody>
      </p:sp>
      <p:sp>
        <p:nvSpPr>
          <p:cNvPr id="1135" name="Shape 1135"/>
          <p:cNvSpPr txBox="1"/>
          <p:nvPr/>
        </p:nvSpPr>
        <p:spPr>
          <a:xfrm>
            <a:off x="5269350" y="6289675"/>
            <a:ext cx="1653300" cy="379500"/>
          </a:xfrm>
          <a:prstGeom prst="rect">
            <a:avLst/>
          </a:prstGeom>
          <a:noFill/>
          <a:ln>
            <a:noFill/>
          </a:ln>
        </p:spPr>
        <p:txBody>
          <a:bodyPr lIns="91425" tIns="91425" rIns="91425" bIns="91425" anchor="t" anchorCtr="0">
            <a:noAutofit/>
          </a:bodyPr>
          <a:lstStyle/>
          <a:p>
            <a:pPr lvl="0" rtl="0">
              <a:spcBef>
                <a:spcPts val="0"/>
              </a:spcBef>
              <a:buNone/>
            </a:pPr>
            <a:r>
              <a:rPr lang="de-DE" u="sng">
                <a:solidFill>
                  <a:schemeClr val="hlink"/>
                </a:solidFill>
                <a:hlinkClick r:id="rId3"/>
              </a:rPr>
              <a:t>Zurück zum Index</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Shape 1141"/>
          <p:cNvSpPr txBox="1">
            <a:spLocks noGrp="1"/>
          </p:cNvSpPr>
          <p:nvPr>
            <p:ph type="title"/>
          </p:nvPr>
        </p:nvSpPr>
        <p:spPr>
          <a:xfrm>
            <a:off x="7909560" y="576072"/>
            <a:ext cx="3657600" cy="2194500"/>
          </a:xfrm>
          <a:prstGeom prst="rect">
            <a:avLst/>
          </a:prstGeom>
        </p:spPr>
        <p:txBody>
          <a:bodyPr lIns="91425" tIns="91425" rIns="91425" bIns="91425" anchor="b" anchorCtr="0">
            <a:noAutofit/>
          </a:bodyPr>
          <a:lstStyle/>
          <a:p>
            <a:pPr lvl="0" rtl="0">
              <a:spcBef>
                <a:spcPts val="0"/>
              </a:spcBef>
              <a:buNone/>
            </a:pPr>
            <a:r>
              <a:rPr lang="de-DE"/>
              <a:t>Softwareentwurf</a:t>
            </a:r>
          </a:p>
        </p:txBody>
      </p:sp>
      <p:sp>
        <p:nvSpPr>
          <p:cNvPr id="1142" name="Shape 1142"/>
          <p:cNvSpPr txBox="1">
            <a:spLocks noGrp="1"/>
          </p:cNvSpPr>
          <p:nvPr>
            <p:ph type="body" idx="1"/>
          </p:nvPr>
        </p:nvSpPr>
        <p:spPr>
          <a:xfrm>
            <a:off x="7909560" y="2999232"/>
            <a:ext cx="3657600" cy="2286000"/>
          </a:xfrm>
          <a:prstGeom prst="rect">
            <a:avLst/>
          </a:prstGeom>
        </p:spPr>
        <p:txBody>
          <a:bodyPr lIns="91425" tIns="91425" rIns="91425" bIns="91425" anchor="t" anchorCtr="0">
            <a:noAutofit/>
          </a:bodyPr>
          <a:lstStyle/>
          <a:p>
            <a:pPr marL="228600" lvl="0" indent="-203200" rtl="0">
              <a:spcBef>
                <a:spcPts val="1800"/>
              </a:spcBef>
              <a:buClr>
                <a:schemeClr val="lt1"/>
              </a:buClr>
              <a:buSzPct val="100000"/>
              <a:buChar char="●"/>
            </a:pPr>
            <a:r>
              <a:rPr lang="de-DE"/>
              <a:t>Module als “Black Boxes”</a:t>
            </a:r>
          </a:p>
          <a:p>
            <a:pPr marL="228600" lvl="0" indent="-203200" rtl="0">
              <a:spcBef>
                <a:spcPts val="1800"/>
              </a:spcBef>
              <a:buClr>
                <a:schemeClr val="lt1"/>
              </a:buClr>
              <a:buSzPct val="100000"/>
              <a:buChar char="●"/>
            </a:pPr>
            <a:r>
              <a:rPr lang="de-DE"/>
              <a:t>Enge Verknüpfung zwischen GUI und Logik - Schicht</a:t>
            </a:r>
          </a:p>
          <a:p>
            <a:pPr marL="228600" lvl="0" indent="-203200" rtl="0">
              <a:spcBef>
                <a:spcPts val="1800"/>
              </a:spcBef>
              <a:buClr>
                <a:schemeClr val="lt1"/>
              </a:buClr>
              <a:buSzPct val="100000"/>
              <a:buChar char="●"/>
            </a:pPr>
            <a:r>
              <a:rPr lang="de-DE"/>
              <a:t>Model - View - Controller</a:t>
            </a:r>
          </a:p>
        </p:txBody>
      </p:sp>
      <p:pic>
        <p:nvPicPr>
          <p:cNvPr id="1143" name="Shape 1143"/>
          <p:cNvPicPr preferRelativeResize="0"/>
          <p:nvPr/>
        </p:nvPicPr>
        <p:blipFill rotWithShape="1">
          <a:blip r:embed="rId3">
            <a:alphaModFix/>
          </a:blip>
          <a:srcRect l="13391" t="-6439" r="13230"/>
          <a:stretch/>
        </p:blipFill>
        <p:spPr>
          <a:xfrm>
            <a:off x="91925" y="954350"/>
            <a:ext cx="7140148" cy="5473275"/>
          </a:xfrm>
          <a:prstGeom prst="rect">
            <a:avLst/>
          </a:prstGeom>
          <a:noFill/>
          <a:ln>
            <a:noFill/>
          </a:ln>
        </p:spPr>
      </p:pic>
      <p:sp>
        <p:nvSpPr>
          <p:cNvPr id="1144" name="Shape 1144"/>
          <p:cNvSpPr txBox="1">
            <a:spLocks noGrp="1"/>
          </p:cNvSpPr>
          <p:nvPr>
            <p:ph type="sldNum" idx="12"/>
          </p:nvPr>
        </p:nvSpPr>
        <p:spPr>
          <a:xfrm>
            <a:off x="11409045" y="6333134"/>
            <a:ext cx="731700" cy="525000"/>
          </a:xfrm>
          <a:prstGeom prst="rect">
            <a:avLst/>
          </a:prstGeom>
        </p:spPr>
        <p:txBody>
          <a:bodyPr lIns="91425" tIns="45700" rIns="91425" bIns="45700" anchor="ctr" anchorCtr="0">
            <a:noAutofit/>
          </a:bodyPr>
          <a:lstStyle/>
          <a:p>
            <a:pPr lvl="0" rtl="0">
              <a:spcBef>
                <a:spcPts val="0"/>
              </a:spcBef>
              <a:buNone/>
            </a:pPr>
            <a:fld id="{00000000-1234-1234-1234-123412341234}" type="slidenum">
              <a:rPr lang="de-DE"/>
              <a:t>25</a:t>
            </a:fld>
            <a:endParaRPr lang="de-DE"/>
          </a:p>
        </p:txBody>
      </p:sp>
      <p:sp>
        <p:nvSpPr>
          <p:cNvPr id="1145" name="Shape 1145"/>
          <p:cNvSpPr txBox="1"/>
          <p:nvPr/>
        </p:nvSpPr>
        <p:spPr>
          <a:xfrm>
            <a:off x="8911700" y="6272350"/>
            <a:ext cx="1653300" cy="379500"/>
          </a:xfrm>
          <a:prstGeom prst="rect">
            <a:avLst/>
          </a:prstGeom>
          <a:noFill/>
          <a:ln>
            <a:noFill/>
          </a:ln>
        </p:spPr>
        <p:txBody>
          <a:bodyPr lIns="91425" tIns="91425" rIns="91425" bIns="91425" anchor="t" anchorCtr="0">
            <a:noAutofit/>
          </a:bodyPr>
          <a:lstStyle/>
          <a:p>
            <a:pPr lvl="0" rtl="0">
              <a:spcBef>
                <a:spcPts val="0"/>
              </a:spcBef>
              <a:buNone/>
            </a:pPr>
            <a:r>
              <a:rPr lang="de-DE" u="sng">
                <a:solidFill>
                  <a:schemeClr val="lt1"/>
                </a:solidFill>
                <a:hlinkClick r:id="rId4"/>
              </a:rPr>
              <a:t>Zurück zum Index</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Shape 1151"/>
          <p:cNvSpPr>
            <a:spLocks noGrp="1"/>
          </p:cNvSpPr>
          <p:nvPr>
            <p:ph type="dt" idx="10"/>
          </p:nvPr>
        </p:nvSpPr>
        <p:spPr>
          <a:xfrm>
            <a:off x="9294042" y="6289678"/>
            <a:ext cx="966000" cy="222300"/>
          </a:xfrm>
          <a:prstGeom prst="rect">
            <a:avLst/>
          </a:prstGeom>
        </p:spPr>
        <p:txBody>
          <a:bodyPr lIns="91425" tIns="91425" rIns="91425" bIns="91425" anchor="ctr" anchorCtr="0">
            <a:noAutofit/>
          </a:bodyPr>
          <a:lstStyle/>
          <a:p>
            <a:pPr lvl="0">
              <a:spcBef>
                <a:spcPts val="0"/>
              </a:spcBef>
              <a:buNone/>
            </a:pPr>
            <a:endParaRPr/>
          </a:p>
        </p:txBody>
      </p:sp>
      <p:sp>
        <p:nvSpPr>
          <p:cNvPr id="1152" name="Shape 1152"/>
          <p:cNvSpPr txBox="1">
            <a:spLocks noGrp="1"/>
          </p:cNvSpPr>
          <p:nvPr>
            <p:ph type="title"/>
          </p:nvPr>
        </p:nvSpPr>
        <p:spPr>
          <a:xfrm>
            <a:off x="1295400" y="503852"/>
            <a:ext cx="9601200" cy="1142400"/>
          </a:xfrm>
          <a:prstGeom prst="rect">
            <a:avLst/>
          </a:prstGeom>
        </p:spPr>
        <p:txBody>
          <a:bodyPr lIns="91425" tIns="91425" rIns="91425" bIns="91425" anchor="b" anchorCtr="0">
            <a:noAutofit/>
          </a:bodyPr>
          <a:lstStyle/>
          <a:p>
            <a:pPr lvl="0">
              <a:spcBef>
                <a:spcPts val="0"/>
              </a:spcBef>
              <a:buNone/>
            </a:pPr>
            <a:r>
              <a:rPr lang="de-DE"/>
              <a:t>Unsicherheitsformeln</a:t>
            </a:r>
          </a:p>
        </p:txBody>
      </p:sp>
      <p:sp>
        <p:nvSpPr>
          <p:cNvPr id="1153" name="Shape 1153"/>
          <p:cNvSpPr txBox="1">
            <a:spLocks noGrp="1"/>
          </p:cNvSpPr>
          <p:nvPr>
            <p:ph type="body" idx="1"/>
          </p:nvPr>
        </p:nvSpPr>
        <p:spPr>
          <a:xfrm>
            <a:off x="1295400" y="1981200"/>
            <a:ext cx="9601200" cy="3810000"/>
          </a:xfrm>
          <a:prstGeom prst="rect">
            <a:avLst/>
          </a:prstGeom>
        </p:spPr>
        <p:txBody>
          <a:bodyPr lIns="91425" tIns="91425" rIns="91425" bIns="91425" anchor="t" anchorCtr="0">
            <a:noAutofit/>
          </a:bodyPr>
          <a:lstStyle/>
          <a:p>
            <a:pPr lvl="0">
              <a:spcBef>
                <a:spcPts val="0"/>
              </a:spcBef>
              <a:buNone/>
            </a:pPr>
            <a:endParaRPr/>
          </a:p>
        </p:txBody>
      </p:sp>
      <p:sp>
        <p:nvSpPr>
          <p:cNvPr id="1154" name="Shape 1154"/>
          <p:cNvSpPr txBox="1">
            <a:spLocks noGrp="1"/>
          </p:cNvSpPr>
          <p:nvPr>
            <p:ph type="sldNum" idx="12"/>
          </p:nvPr>
        </p:nvSpPr>
        <p:spPr>
          <a:xfrm>
            <a:off x="10665310" y="6289678"/>
            <a:ext cx="918900" cy="2223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de-DE" sz="800">
                <a:solidFill>
                  <a:srgbClr val="959595"/>
                </a:solidFill>
              </a:rPr>
              <a:t>26</a:t>
            </a:fld>
            <a:endParaRPr lang="de-DE" sz="800">
              <a:solidFill>
                <a:srgbClr val="959595"/>
              </a:solidFill>
            </a:endParaRPr>
          </a:p>
        </p:txBody>
      </p:sp>
      <p:sp>
        <p:nvSpPr>
          <p:cNvPr id="1155" name="Shape 1155"/>
          <p:cNvSpPr txBox="1"/>
          <p:nvPr/>
        </p:nvSpPr>
        <p:spPr>
          <a:xfrm>
            <a:off x="5269350" y="6289675"/>
            <a:ext cx="1653300" cy="379500"/>
          </a:xfrm>
          <a:prstGeom prst="rect">
            <a:avLst/>
          </a:prstGeom>
          <a:noFill/>
          <a:ln>
            <a:noFill/>
          </a:ln>
        </p:spPr>
        <p:txBody>
          <a:bodyPr lIns="91425" tIns="91425" rIns="91425" bIns="91425" anchor="t" anchorCtr="0">
            <a:noAutofit/>
          </a:bodyPr>
          <a:lstStyle/>
          <a:p>
            <a:pPr lvl="0" rtl="0">
              <a:spcBef>
                <a:spcPts val="0"/>
              </a:spcBef>
              <a:buNone/>
            </a:pPr>
            <a:r>
              <a:rPr lang="de-DE" u="sng">
                <a:solidFill>
                  <a:schemeClr val="hlink"/>
                </a:solidFill>
                <a:hlinkClick r:id="rId3"/>
              </a:rPr>
              <a:t>Zurück zum Index</a:t>
            </a:r>
          </a:p>
        </p:txBody>
      </p:sp>
      <p:pic>
        <p:nvPicPr>
          <p:cNvPr id="1156" name="Shape 1156"/>
          <p:cNvPicPr preferRelativeResize="0"/>
          <p:nvPr/>
        </p:nvPicPr>
        <p:blipFill rotWithShape="1">
          <a:blip r:embed="rId4">
            <a:alphaModFix/>
          </a:blip>
          <a:srcRect l="10252" t="26965" r="7000" b="26813"/>
          <a:stretch/>
        </p:blipFill>
        <p:spPr>
          <a:xfrm>
            <a:off x="1051550" y="1844037"/>
            <a:ext cx="10088875" cy="3169924"/>
          </a:xfrm>
          <a:prstGeom prst="rect">
            <a:avLst/>
          </a:prstGeom>
          <a:noFill/>
          <a:ln>
            <a:noFill/>
          </a:ln>
        </p:spPr>
      </p:pic>
      <p:sp>
        <p:nvSpPr>
          <p:cNvPr id="1157" name="Shape 1157"/>
          <p:cNvSpPr txBox="1"/>
          <p:nvPr/>
        </p:nvSpPr>
        <p:spPr>
          <a:xfrm>
            <a:off x="3063000" y="5545925"/>
            <a:ext cx="6066000" cy="600900"/>
          </a:xfrm>
          <a:prstGeom prst="rect">
            <a:avLst/>
          </a:prstGeom>
          <a:noFill/>
          <a:ln>
            <a:noFill/>
          </a:ln>
        </p:spPr>
        <p:txBody>
          <a:bodyPr lIns="91425" tIns="91425" rIns="91425" bIns="91425" anchor="t" anchorCtr="0">
            <a:noAutofit/>
          </a:bodyPr>
          <a:lstStyle/>
          <a:p>
            <a:pPr lvl="0" rtl="0">
              <a:lnSpc>
                <a:spcPct val="115000"/>
              </a:lnSpc>
              <a:spcBef>
                <a:spcPts val="300"/>
              </a:spcBef>
              <a:spcAft>
                <a:spcPts val="100"/>
              </a:spcAft>
              <a:buNone/>
            </a:pPr>
            <a:r>
              <a:rPr lang="de-DE" sz="950" i="1">
                <a:solidFill>
                  <a:srgbClr val="252525"/>
                </a:solidFill>
                <a:highlight>
                  <a:srgbClr val="FFFFFF"/>
                </a:highlight>
              </a:rPr>
              <a:t>Quelle: Settles, Burr (2010), </a:t>
            </a:r>
            <a:r>
              <a:rPr lang="de-DE" sz="950" i="1">
                <a:solidFill>
                  <a:srgbClr val="663366"/>
                </a:solidFill>
                <a:highlight>
                  <a:srgbClr val="FFFFFF"/>
                </a:highlight>
                <a:hlinkClick r:id="rId5"/>
              </a:rPr>
              <a:t>"Active Learning Literature Survey"</a:t>
            </a:r>
            <a:r>
              <a:rPr lang="de-DE" sz="950" i="1">
                <a:solidFill>
                  <a:srgbClr val="252525"/>
                </a:solidFill>
                <a:highlight>
                  <a:srgbClr val="FFFFFF"/>
                </a:highlight>
              </a:rPr>
              <a:t> Computer Sciences Technical Report 1648.</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Shape 1163"/>
          <p:cNvSpPr>
            <a:spLocks noGrp="1"/>
          </p:cNvSpPr>
          <p:nvPr>
            <p:ph type="dt" idx="10"/>
          </p:nvPr>
        </p:nvSpPr>
        <p:spPr>
          <a:xfrm>
            <a:off x="9294042" y="6289678"/>
            <a:ext cx="966000" cy="222300"/>
          </a:xfrm>
          <a:prstGeom prst="rect">
            <a:avLst/>
          </a:prstGeom>
        </p:spPr>
        <p:txBody>
          <a:bodyPr lIns="91425" tIns="91425" rIns="91425" bIns="91425" anchor="ctr" anchorCtr="0">
            <a:noAutofit/>
          </a:bodyPr>
          <a:lstStyle/>
          <a:p>
            <a:pPr lvl="0" rtl="0">
              <a:spcBef>
                <a:spcPts val="0"/>
              </a:spcBef>
              <a:buNone/>
            </a:pPr>
            <a:endParaRPr/>
          </a:p>
        </p:txBody>
      </p:sp>
      <p:sp>
        <p:nvSpPr>
          <p:cNvPr id="1164" name="Shape 1164"/>
          <p:cNvSpPr txBox="1">
            <a:spLocks noGrp="1"/>
          </p:cNvSpPr>
          <p:nvPr>
            <p:ph type="title"/>
          </p:nvPr>
        </p:nvSpPr>
        <p:spPr>
          <a:xfrm>
            <a:off x="1295400" y="503852"/>
            <a:ext cx="9601200" cy="1142400"/>
          </a:xfrm>
          <a:prstGeom prst="rect">
            <a:avLst/>
          </a:prstGeom>
        </p:spPr>
        <p:txBody>
          <a:bodyPr lIns="91425" tIns="91425" rIns="91425" bIns="91425" anchor="b" anchorCtr="0">
            <a:noAutofit/>
          </a:bodyPr>
          <a:lstStyle/>
          <a:p>
            <a:pPr lvl="0" rtl="0">
              <a:spcBef>
                <a:spcPts val="0"/>
              </a:spcBef>
              <a:buNone/>
            </a:pPr>
            <a:r>
              <a:rPr lang="de-DE"/>
              <a:t>Libraries und Technologien</a:t>
            </a:r>
          </a:p>
        </p:txBody>
      </p:sp>
      <p:sp>
        <p:nvSpPr>
          <p:cNvPr id="1165" name="Shape 1165"/>
          <p:cNvSpPr txBox="1">
            <a:spLocks noGrp="1"/>
          </p:cNvSpPr>
          <p:nvPr>
            <p:ph type="body" idx="1"/>
          </p:nvPr>
        </p:nvSpPr>
        <p:spPr>
          <a:xfrm>
            <a:off x="1295400" y="1981200"/>
            <a:ext cx="3124200" cy="3810000"/>
          </a:xfrm>
          <a:prstGeom prst="rect">
            <a:avLst/>
          </a:prstGeom>
        </p:spPr>
        <p:txBody>
          <a:bodyPr lIns="91425" tIns="91425" rIns="91425" bIns="91425" anchor="t" anchorCtr="0">
            <a:noAutofit/>
          </a:bodyPr>
          <a:lstStyle/>
          <a:p>
            <a:pPr lvl="0" rtl="0">
              <a:spcBef>
                <a:spcPts val="0"/>
              </a:spcBef>
            </a:pPr>
            <a:r>
              <a:rPr lang="de-DE"/>
              <a:t>Libraries:</a:t>
            </a:r>
            <a:br>
              <a:rPr lang="de-DE"/>
            </a:br>
            <a:endParaRPr lang="de-DE"/>
          </a:p>
          <a:p>
            <a:pPr marL="914400" lvl="1" indent="-317500" rtl="0">
              <a:spcBef>
                <a:spcPts val="0"/>
              </a:spcBef>
              <a:buClr>
                <a:schemeClr val="dk2"/>
              </a:buClr>
              <a:buSzPct val="77777"/>
            </a:pPr>
            <a:r>
              <a:rPr lang="de-DE"/>
              <a:t>numpy</a:t>
            </a:r>
          </a:p>
          <a:p>
            <a:pPr marL="914400" lvl="1" indent="-317500" rtl="0">
              <a:spcBef>
                <a:spcPts val="0"/>
              </a:spcBef>
              <a:buClr>
                <a:schemeClr val="dk2"/>
              </a:buClr>
              <a:buSzPct val="77777"/>
            </a:pPr>
            <a:r>
              <a:rPr lang="de-DE"/>
              <a:t>scipy</a:t>
            </a:r>
          </a:p>
          <a:p>
            <a:pPr marL="914400" lvl="1" indent="-317500" rtl="0">
              <a:spcBef>
                <a:spcPts val="0"/>
              </a:spcBef>
              <a:buClr>
                <a:schemeClr val="dk2"/>
              </a:buClr>
              <a:buSzPct val="77777"/>
            </a:pPr>
            <a:r>
              <a:rPr lang="de-DE"/>
              <a:t>cherrypy / paste</a:t>
            </a:r>
          </a:p>
          <a:p>
            <a:pPr marL="914400" lvl="1" indent="-317500" rtl="0">
              <a:spcBef>
                <a:spcPts val="0"/>
              </a:spcBef>
              <a:buClr>
                <a:schemeClr val="dk2"/>
              </a:buClr>
              <a:buSzPct val="77777"/>
            </a:pPr>
            <a:r>
              <a:rPr lang="de-DE"/>
              <a:t>bottle</a:t>
            </a:r>
          </a:p>
          <a:p>
            <a:pPr marL="914400" lvl="1" indent="-317500" rtl="0">
              <a:spcBef>
                <a:spcPts val="0"/>
              </a:spcBef>
              <a:buClr>
                <a:schemeClr val="dk2"/>
              </a:buClr>
              <a:buSzPct val="77777"/>
            </a:pPr>
            <a:r>
              <a:rPr lang="de-DE"/>
              <a:t>keras</a:t>
            </a:r>
          </a:p>
          <a:p>
            <a:pPr marL="914400" lvl="1" indent="-317500" rtl="0">
              <a:spcBef>
                <a:spcPts val="0"/>
              </a:spcBef>
              <a:buClr>
                <a:schemeClr val="dk2"/>
              </a:buClr>
              <a:buSzPct val="77777"/>
            </a:pPr>
            <a:r>
              <a:rPr lang="de-DE"/>
              <a:t>sklearn</a:t>
            </a:r>
          </a:p>
          <a:p>
            <a:pPr marL="914400" lvl="1" indent="-317500" rtl="0">
              <a:spcBef>
                <a:spcPts val="0"/>
              </a:spcBef>
              <a:buClr>
                <a:schemeClr val="dk2"/>
              </a:buClr>
              <a:buSzPct val="77777"/>
            </a:pPr>
            <a:r>
              <a:rPr lang="de-DE"/>
              <a:t>nltk</a:t>
            </a:r>
          </a:p>
          <a:p>
            <a:pPr marL="914400" lvl="1" indent="-317500" rtl="0">
              <a:spcBef>
                <a:spcPts val="0"/>
              </a:spcBef>
              <a:buClr>
                <a:schemeClr val="dk2"/>
              </a:buClr>
              <a:buSzPct val="77777"/>
            </a:pPr>
            <a:r>
              <a:rPr lang="de-DE"/>
              <a:t>gensim</a:t>
            </a:r>
          </a:p>
          <a:p>
            <a:pPr marL="914400" lvl="1" indent="-317500" rtl="0">
              <a:spcBef>
                <a:spcPts val="0"/>
              </a:spcBef>
              <a:buClr>
                <a:schemeClr val="dk2"/>
              </a:buClr>
              <a:buSzPct val="77777"/>
            </a:pPr>
            <a:r>
              <a:rPr lang="de-DE"/>
              <a:t>pattern</a:t>
            </a:r>
          </a:p>
          <a:p>
            <a:pPr marL="914400" lvl="1" indent="-317500" rtl="0">
              <a:spcBef>
                <a:spcPts val="0"/>
              </a:spcBef>
              <a:buClr>
                <a:schemeClr val="dk2"/>
              </a:buClr>
              <a:buSzPct val="77777"/>
            </a:pPr>
            <a:r>
              <a:rPr lang="de-DE"/>
              <a:t>theano</a:t>
            </a:r>
          </a:p>
          <a:p>
            <a:pPr marL="914400" lvl="1" indent="-317500" rtl="0">
              <a:spcBef>
                <a:spcPts val="0"/>
              </a:spcBef>
              <a:buClr>
                <a:schemeClr val="dk2"/>
              </a:buClr>
              <a:buSzPct val="77777"/>
            </a:pPr>
            <a:r>
              <a:rPr lang="de-DE"/>
              <a:t>demjson</a:t>
            </a:r>
          </a:p>
          <a:p>
            <a:pPr marL="914400" lvl="1" indent="-317500" rtl="0">
              <a:spcBef>
                <a:spcPts val="0"/>
              </a:spcBef>
              <a:buClr>
                <a:schemeClr val="dk2"/>
              </a:buClr>
              <a:buSzPct val="77777"/>
            </a:pPr>
            <a:r>
              <a:rPr lang="de-DE"/>
              <a:t>Vue.JS</a:t>
            </a:r>
          </a:p>
        </p:txBody>
      </p:sp>
      <p:sp>
        <p:nvSpPr>
          <p:cNvPr id="1166" name="Shape 1166"/>
          <p:cNvSpPr txBox="1">
            <a:spLocks noGrp="1"/>
          </p:cNvSpPr>
          <p:nvPr>
            <p:ph type="sldNum" idx="12"/>
          </p:nvPr>
        </p:nvSpPr>
        <p:spPr>
          <a:xfrm>
            <a:off x="10665310" y="6289678"/>
            <a:ext cx="918900" cy="222300"/>
          </a:xfrm>
          <a:prstGeom prst="rect">
            <a:avLst/>
          </a:prstGeom>
        </p:spPr>
        <p:txBody>
          <a:bodyPr lIns="91425" tIns="45700" rIns="91425" bIns="45700" anchor="ctr" anchorCtr="0">
            <a:noAutofit/>
          </a:bodyPr>
          <a:lstStyle/>
          <a:p>
            <a:pPr lvl="0" rtl="0">
              <a:spcBef>
                <a:spcPts val="0"/>
              </a:spcBef>
              <a:buNone/>
            </a:pPr>
            <a:fld id="{00000000-1234-1234-1234-123412341234}" type="slidenum">
              <a:rPr lang="de-DE" sz="800">
                <a:solidFill>
                  <a:srgbClr val="959595"/>
                </a:solidFill>
              </a:rPr>
              <a:t>27</a:t>
            </a:fld>
            <a:endParaRPr lang="de-DE" sz="800">
              <a:solidFill>
                <a:srgbClr val="959595"/>
              </a:solidFill>
            </a:endParaRPr>
          </a:p>
        </p:txBody>
      </p:sp>
      <p:sp>
        <p:nvSpPr>
          <p:cNvPr id="1167" name="Shape 1167"/>
          <p:cNvSpPr txBox="1"/>
          <p:nvPr/>
        </p:nvSpPr>
        <p:spPr>
          <a:xfrm>
            <a:off x="5269350" y="6289675"/>
            <a:ext cx="1653300" cy="379500"/>
          </a:xfrm>
          <a:prstGeom prst="rect">
            <a:avLst/>
          </a:prstGeom>
          <a:noFill/>
          <a:ln>
            <a:noFill/>
          </a:ln>
        </p:spPr>
        <p:txBody>
          <a:bodyPr lIns="91425" tIns="91425" rIns="91425" bIns="91425" anchor="t" anchorCtr="0">
            <a:noAutofit/>
          </a:bodyPr>
          <a:lstStyle/>
          <a:p>
            <a:pPr lvl="0" rtl="0">
              <a:spcBef>
                <a:spcPts val="0"/>
              </a:spcBef>
              <a:buNone/>
            </a:pPr>
            <a:r>
              <a:rPr lang="de-DE" u="sng">
                <a:solidFill>
                  <a:schemeClr val="hlink"/>
                </a:solidFill>
                <a:hlinkClick r:id="rId3"/>
              </a:rPr>
              <a:t>Zurück zum Index</a:t>
            </a:r>
          </a:p>
        </p:txBody>
      </p:sp>
      <p:sp>
        <p:nvSpPr>
          <p:cNvPr id="1168" name="Shape 1168"/>
          <p:cNvSpPr txBox="1">
            <a:spLocks noGrp="1"/>
          </p:cNvSpPr>
          <p:nvPr>
            <p:ph type="body" idx="1"/>
          </p:nvPr>
        </p:nvSpPr>
        <p:spPr>
          <a:xfrm>
            <a:off x="4800575" y="1981200"/>
            <a:ext cx="3124200" cy="3810000"/>
          </a:xfrm>
          <a:prstGeom prst="rect">
            <a:avLst/>
          </a:prstGeom>
        </p:spPr>
        <p:txBody>
          <a:bodyPr lIns="91425" tIns="91425" rIns="91425" bIns="91425" anchor="t" anchorCtr="0">
            <a:noAutofit/>
          </a:bodyPr>
          <a:lstStyle/>
          <a:p>
            <a:pPr lvl="0" rtl="0">
              <a:spcBef>
                <a:spcPts val="0"/>
              </a:spcBef>
            </a:pPr>
            <a:r>
              <a:rPr lang="de-DE"/>
              <a:t>Technologien:</a:t>
            </a:r>
            <a:br>
              <a:rPr lang="de-DE"/>
            </a:br>
            <a:endParaRPr lang="de-DE"/>
          </a:p>
          <a:p>
            <a:pPr marL="914400" lvl="1" indent="-317500" rtl="0">
              <a:spcBef>
                <a:spcPts val="0"/>
              </a:spcBef>
              <a:buClr>
                <a:schemeClr val="dk2"/>
              </a:buClr>
              <a:buSzPct val="77777"/>
            </a:pPr>
            <a:r>
              <a:rPr lang="de-DE"/>
              <a:t>PHP</a:t>
            </a:r>
          </a:p>
          <a:p>
            <a:pPr marL="914400" lvl="1" indent="-317500" rtl="0">
              <a:spcBef>
                <a:spcPts val="0"/>
              </a:spcBef>
              <a:buClr>
                <a:schemeClr val="dk2"/>
              </a:buClr>
              <a:buSzPct val="77777"/>
            </a:pPr>
            <a:r>
              <a:rPr lang="de-DE"/>
              <a:t>Python</a:t>
            </a:r>
          </a:p>
          <a:p>
            <a:pPr marL="914400" lvl="1" indent="-317500" rtl="0">
              <a:spcBef>
                <a:spcPts val="0"/>
              </a:spcBef>
              <a:buClr>
                <a:schemeClr val="dk2"/>
              </a:buClr>
              <a:buSzPct val="77777"/>
            </a:pPr>
            <a:r>
              <a:rPr lang="de-DE"/>
              <a:t>MySQL</a:t>
            </a:r>
          </a:p>
          <a:p>
            <a:pPr marL="914400" lvl="1" indent="-317500" rtl="0">
              <a:spcBef>
                <a:spcPts val="0"/>
              </a:spcBef>
              <a:buClr>
                <a:schemeClr val="dk2"/>
              </a:buClr>
              <a:buSzPct val="77777"/>
            </a:pPr>
            <a:r>
              <a:rPr lang="de-DE"/>
              <a:t>JavaScript</a:t>
            </a:r>
          </a:p>
          <a:p>
            <a:pPr marL="914400" lvl="1" indent="-317500" rtl="0">
              <a:spcBef>
                <a:spcPts val="0"/>
              </a:spcBef>
              <a:buClr>
                <a:schemeClr val="dk2"/>
              </a:buClr>
              <a:buSzPct val="77777"/>
            </a:pPr>
            <a:r>
              <a:rPr lang="de-DE"/>
              <a:t>HTML</a:t>
            </a:r>
          </a:p>
          <a:p>
            <a:pPr marL="914400" lvl="1" indent="-317500" rtl="0">
              <a:spcBef>
                <a:spcPts val="0"/>
              </a:spcBef>
              <a:buClr>
                <a:schemeClr val="dk2"/>
              </a:buClr>
              <a:buSzPct val="77777"/>
            </a:pPr>
            <a:r>
              <a:rPr lang="de-DE"/>
              <a:t>CSS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Shape 1174"/>
          <p:cNvSpPr txBox="1">
            <a:spLocks noGrp="1"/>
          </p:cNvSpPr>
          <p:nvPr>
            <p:ph type="body" idx="4294967295"/>
          </p:nvPr>
        </p:nvSpPr>
        <p:spPr>
          <a:xfrm>
            <a:off x="6341700" y="3726715"/>
            <a:ext cx="4572000" cy="776700"/>
          </a:xfrm>
          <a:prstGeom prst="rect">
            <a:avLst/>
          </a:prstGeom>
          <a:noFill/>
        </p:spPr>
        <p:txBody>
          <a:bodyPr lIns="91425" tIns="91425" rIns="91425" bIns="91425" anchor="t" anchorCtr="0">
            <a:noAutofit/>
          </a:bodyPr>
          <a:lstStyle/>
          <a:p>
            <a:pPr lvl="0" rtl="0">
              <a:spcBef>
                <a:spcPts val="0"/>
              </a:spcBef>
            </a:pPr>
            <a:r>
              <a:rPr lang="de-DE" b="1"/>
              <a:t>Modularisierung,</a:t>
            </a:r>
          </a:p>
          <a:p>
            <a:pPr marL="0" lvl="0" indent="0" rtl="0">
              <a:spcBef>
                <a:spcPts val="0"/>
              </a:spcBef>
              <a:buNone/>
            </a:pPr>
            <a:r>
              <a:rPr lang="de-DE" b="1"/>
              <a:t>   Ensemble Learning</a:t>
            </a:r>
          </a:p>
        </p:txBody>
      </p:sp>
      <p:sp>
        <p:nvSpPr>
          <p:cNvPr id="1175" name="Shape 1175"/>
          <p:cNvSpPr txBox="1">
            <a:spLocks noGrp="1"/>
          </p:cNvSpPr>
          <p:nvPr>
            <p:ph type="body" idx="4294967295"/>
          </p:nvPr>
        </p:nvSpPr>
        <p:spPr>
          <a:xfrm>
            <a:off x="6324600" y="4630883"/>
            <a:ext cx="4572000" cy="615000"/>
          </a:xfrm>
          <a:prstGeom prst="rect">
            <a:avLst/>
          </a:prstGeom>
          <a:noFill/>
        </p:spPr>
        <p:txBody>
          <a:bodyPr lIns="91425" tIns="91425" rIns="91425" bIns="91425" anchor="t" anchorCtr="0">
            <a:noAutofit/>
          </a:bodyPr>
          <a:lstStyle/>
          <a:p>
            <a:pPr lvl="0" rtl="0">
              <a:spcBef>
                <a:spcPts val="0"/>
              </a:spcBef>
            </a:pPr>
            <a:r>
              <a:rPr lang="de-DE" b="1"/>
              <a:t>Feature engineering, </a:t>
            </a:r>
          </a:p>
          <a:p>
            <a:pPr marL="0" lvl="0" indent="0" rtl="0">
              <a:spcBef>
                <a:spcPts val="0"/>
              </a:spcBef>
              <a:buNone/>
            </a:pPr>
            <a:r>
              <a:rPr lang="de-DE" b="1"/>
              <a:t>   Active Learning</a:t>
            </a:r>
          </a:p>
        </p:txBody>
      </p:sp>
      <p:sp>
        <p:nvSpPr>
          <p:cNvPr id="1176" name="Shape 1176"/>
          <p:cNvSpPr txBox="1">
            <a:spLocks noGrp="1"/>
          </p:cNvSpPr>
          <p:nvPr>
            <p:ph type="body" idx="4294967295"/>
          </p:nvPr>
        </p:nvSpPr>
        <p:spPr>
          <a:xfrm>
            <a:off x="6341700" y="3108298"/>
            <a:ext cx="4572000" cy="641400"/>
          </a:xfrm>
          <a:prstGeom prst="rect">
            <a:avLst/>
          </a:prstGeom>
          <a:noFill/>
        </p:spPr>
        <p:txBody>
          <a:bodyPr lIns="91425" tIns="91425" rIns="91425" bIns="91425" anchor="t" anchorCtr="0">
            <a:noAutofit/>
          </a:bodyPr>
          <a:lstStyle/>
          <a:p>
            <a:pPr lvl="0" rtl="0">
              <a:spcBef>
                <a:spcPts val="0"/>
              </a:spcBef>
            </a:pPr>
            <a:r>
              <a:rPr lang="de-DE" b="1"/>
              <a:t>Active Learning</a:t>
            </a:r>
          </a:p>
        </p:txBody>
      </p:sp>
      <p:sp>
        <p:nvSpPr>
          <p:cNvPr id="1177" name="Shape 1177"/>
          <p:cNvSpPr txBox="1">
            <a:spLocks noGrp="1"/>
          </p:cNvSpPr>
          <p:nvPr>
            <p:ph type="sldNum" idx="12"/>
          </p:nvPr>
        </p:nvSpPr>
        <p:spPr>
          <a:xfrm>
            <a:off x="10665310" y="6386416"/>
            <a:ext cx="918900" cy="222300"/>
          </a:xfrm>
          <a:prstGeom prst="rect">
            <a:avLst/>
          </a:prstGeom>
        </p:spPr>
        <p:txBody>
          <a:bodyPr lIns="91425" tIns="45700" rIns="91425" bIns="45700" anchor="ctr" anchorCtr="0">
            <a:noAutofit/>
          </a:bodyPr>
          <a:lstStyle/>
          <a:p>
            <a:pPr lvl="0" rtl="0">
              <a:spcBef>
                <a:spcPts val="0"/>
              </a:spcBef>
              <a:buClr>
                <a:srgbClr val="000000"/>
              </a:buClr>
              <a:buSzPct val="25000"/>
              <a:buFont typeface="Arial"/>
              <a:buNone/>
            </a:pPr>
            <a:fld id="{00000000-1234-1234-1234-123412341234}" type="slidenum">
              <a:rPr lang="de-DE" sz="1000"/>
              <a:t>28</a:t>
            </a:fld>
            <a:endParaRPr lang="de-DE" sz="1000"/>
          </a:p>
        </p:txBody>
      </p:sp>
      <p:sp>
        <p:nvSpPr>
          <p:cNvPr id="1178" name="Shape 1178"/>
          <p:cNvSpPr txBox="1">
            <a:spLocks noGrp="1"/>
          </p:cNvSpPr>
          <p:nvPr>
            <p:ph type="body" idx="4294967295"/>
          </p:nvPr>
        </p:nvSpPr>
        <p:spPr>
          <a:xfrm>
            <a:off x="6324600" y="1818322"/>
            <a:ext cx="4572000" cy="641400"/>
          </a:xfrm>
          <a:prstGeom prst="rect">
            <a:avLst/>
          </a:prstGeom>
          <a:noFill/>
        </p:spPr>
        <p:txBody>
          <a:bodyPr lIns="91425" tIns="91425" rIns="91425" bIns="91425" anchor="t" anchorCtr="0">
            <a:noAutofit/>
          </a:bodyPr>
          <a:lstStyle/>
          <a:p>
            <a:pPr lvl="0" rtl="0">
              <a:spcBef>
                <a:spcPts val="0"/>
              </a:spcBef>
              <a:buNone/>
            </a:pPr>
            <a:r>
              <a:rPr lang="de-DE" b="1">
                <a:solidFill>
                  <a:schemeClr val="accent1"/>
                </a:solidFill>
              </a:rPr>
              <a:t>Unser Ansatz</a:t>
            </a:r>
          </a:p>
        </p:txBody>
      </p:sp>
      <p:sp>
        <p:nvSpPr>
          <p:cNvPr id="1179" name="Shape 1179"/>
          <p:cNvSpPr txBox="1"/>
          <p:nvPr/>
        </p:nvSpPr>
        <p:spPr>
          <a:xfrm>
            <a:off x="6324600" y="2422871"/>
            <a:ext cx="4512900" cy="776700"/>
          </a:xfrm>
          <a:prstGeom prst="rect">
            <a:avLst/>
          </a:prstGeom>
          <a:noFill/>
          <a:ln>
            <a:noFill/>
          </a:ln>
        </p:spPr>
        <p:txBody>
          <a:bodyPr lIns="91425" tIns="91425" rIns="91425" bIns="91425" anchor="ctr" anchorCtr="0">
            <a:noAutofit/>
          </a:bodyPr>
          <a:lstStyle/>
          <a:p>
            <a:pPr marL="228600" lvl="0" indent="-228600" rtl="0">
              <a:lnSpc>
                <a:spcPct val="90000"/>
              </a:lnSpc>
              <a:spcBef>
                <a:spcPts val="0"/>
              </a:spcBef>
              <a:buClr>
                <a:schemeClr val="accent1"/>
              </a:buClr>
              <a:buSzPct val="100000"/>
              <a:buChar char="➜"/>
            </a:pPr>
            <a:r>
              <a:rPr lang="de-DE" sz="2000" b="1">
                <a:solidFill>
                  <a:schemeClr val="dk1"/>
                </a:solidFill>
              </a:rPr>
              <a:t>“Saubere” </a:t>
            </a:r>
            <a:r>
              <a:rPr lang="de-DE" sz="2000">
                <a:solidFill>
                  <a:schemeClr val="dk1"/>
                </a:solidFill>
              </a:rPr>
              <a:t>Trainingsdaten</a:t>
            </a:r>
          </a:p>
        </p:txBody>
      </p:sp>
      <p:sp>
        <p:nvSpPr>
          <p:cNvPr id="1180" name="Shape 1180"/>
          <p:cNvSpPr txBox="1">
            <a:spLocks noGrp="1"/>
          </p:cNvSpPr>
          <p:nvPr>
            <p:ph type="body" idx="4294967295"/>
          </p:nvPr>
        </p:nvSpPr>
        <p:spPr>
          <a:xfrm>
            <a:off x="1295400" y="2584565"/>
            <a:ext cx="4572000" cy="615000"/>
          </a:xfrm>
          <a:prstGeom prst="rect">
            <a:avLst/>
          </a:prstGeom>
        </p:spPr>
        <p:txBody>
          <a:bodyPr lIns="91425" tIns="91425" rIns="91425" bIns="91425" anchor="t" anchorCtr="0">
            <a:noAutofit/>
          </a:bodyPr>
          <a:lstStyle/>
          <a:p>
            <a:pPr lvl="0" rtl="0">
              <a:spcBef>
                <a:spcPts val="0"/>
              </a:spcBef>
            </a:pPr>
            <a:r>
              <a:rPr lang="de-DE"/>
              <a:t>Unklare </a:t>
            </a:r>
            <a:r>
              <a:rPr lang="de-DE" b="1"/>
              <a:t>Klassenbeschreibungen</a:t>
            </a:r>
            <a:r>
              <a:rPr lang="de-DE"/>
              <a:t/>
            </a:r>
            <a:br>
              <a:rPr lang="de-DE"/>
            </a:br>
            <a:endParaRPr lang="de-DE"/>
          </a:p>
        </p:txBody>
      </p:sp>
      <p:sp>
        <p:nvSpPr>
          <p:cNvPr id="1181" name="Shape 1181"/>
          <p:cNvSpPr txBox="1">
            <a:spLocks noGrp="1"/>
          </p:cNvSpPr>
          <p:nvPr>
            <p:ph type="body" idx="4294967295"/>
          </p:nvPr>
        </p:nvSpPr>
        <p:spPr>
          <a:xfrm>
            <a:off x="1295400" y="3718175"/>
            <a:ext cx="4136100" cy="641400"/>
          </a:xfrm>
          <a:prstGeom prst="rect">
            <a:avLst/>
          </a:prstGeom>
        </p:spPr>
        <p:txBody>
          <a:bodyPr lIns="91425" tIns="91425" rIns="91425" bIns="91425" anchor="t" anchorCtr="0">
            <a:noAutofit/>
          </a:bodyPr>
          <a:lstStyle/>
          <a:p>
            <a:pPr lvl="0" rtl="0">
              <a:spcBef>
                <a:spcPts val="0"/>
              </a:spcBef>
            </a:pPr>
            <a:r>
              <a:rPr lang="de-DE"/>
              <a:t>Vergleich verschiedener </a:t>
            </a:r>
            <a:r>
              <a:rPr lang="de-DE" b="1"/>
              <a:t>Algorithmen</a:t>
            </a:r>
            <a:br>
              <a:rPr lang="de-DE" b="1"/>
            </a:br>
            <a:endParaRPr lang="de-DE" b="1"/>
          </a:p>
        </p:txBody>
      </p:sp>
      <p:sp>
        <p:nvSpPr>
          <p:cNvPr id="1182" name="Shape 1182"/>
          <p:cNvSpPr txBox="1">
            <a:spLocks noGrp="1"/>
          </p:cNvSpPr>
          <p:nvPr>
            <p:ph type="title"/>
          </p:nvPr>
        </p:nvSpPr>
        <p:spPr>
          <a:xfrm>
            <a:off x="1295400" y="503852"/>
            <a:ext cx="9601200" cy="1142400"/>
          </a:xfrm>
          <a:prstGeom prst="rect">
            <a:avLst/>
          </a:prstGeom>
        </p:spPr>
        <p:txBody>
          <a:bodyPr lIns="91425" tIns="91425" rIns="91425" bIns="91425" anchor="b" anchorCtr="0">
            <a:noAutofit/>
          </a:bodyPr>
          <a:lstStyle/>
          <a:p>
            <a:pPr lvl="0" rtl="0">
              <a:spcBef>
                <a:spcPts val="0"/>
              </a:spcBef>
              <a:buNone/>
            </a:pPr>
            <a:r>
              <a:rPr lang="de-DE"/>
              <a:t>Besonderheiten und Herausforderungen</a:t>
            </a:r>
          </a:p>
        </p:txBody>
      </p:sp>
      <p:sp>
        <p:nvSpPr>
          <p:cNvPr id="1183" name="Shape 1183"/>
          <p:cNvSpPr txBox="1">
            <a:spLocks noGrp="1"/>
          </p:cNvSpPr>
          <p:nvPr>
            <p:ph type="body" idx="4294967295"/>
          </p:nvPr>
        </p:nvSpPr>
        <p:spPr>
          <a:xfrm>
            <a:off x="1312875" y="1818322"/>
            <a:ext cx="4572000" cy="641400"/>
          </a:xfrm>
          <a:prstGeom prst="rect">
            <a:avLst/>
          </a:prstGeom>
        </p:spPr>
        <p:txBody>
          <a:bodyPr lIns="91425" tIns="91425" rIns="91425" bIns="91425" anchor="t" anchorCtr="0">
            <a:noAutofit/>
          </a:bodyPr>
          <a:lstStyle/>
          <a:p>
            <a:pPr lvl="0" rtl="0">
              <a:spcBef>
                <a:spcPts val="0"/>
              </a:spcBef>
              <a:buNone/>
            </a:pPr>
            <a:r>
              <a:rPr lang="de-DE" b="1">
                <a:solidFill>
                  <a:schemeClr val="accent1"/>
                </a:solidFill>
              </a:rPr>
              <a:t>Problem</a:t>
            </a:r>
          </a:p>
        </p:txBody>
      </p:sp>
      <p:sp>
        <p:nvSpPr>
          <p:cNvPr id="1184" name="Shape 1184"/>
          <p:cNvSpPr txBox="1">
            <a:spLocks noGrp="1"/>
          </p:cNvSpPr>
          <p:nvPr>
            <p:ph type="body" idx="4294967295"/>
          </p:nvPr>
        </p:nvSpPr>
        <p:spPr>
          <a:xfrm>
            <a:off x="1295400" y="4631524"/>
            <a:ext cx="4572000" cy="641400"/>
          </a:xfrm>
          <a:prstGeom prst="rect">
            <a:avLst/>
          </a:prstGeom>
        </p:spPr>
        <p:txBody>
          <a:bodyPr lIns="91425" tIns="91425" rIns="91425" bIns="91425" anchor="t" anchorCtr="0">
            <a:noAutofit/>
          </a:bodyPr>
          <a:lstStyle/>
          <a:p>
            <a:pPr lvl="0" rtl="0">
              <a:spcBef>
                <a:spcPts val="0"/>
              </a:spcBef>
            </a:pPr>
            <a:r>
              <a:rPr lang="de-DE" b="1"/>
              <a:t>Hochdimensionaler </a:t>
            </a:r>
            <a:r>
              <a:rPr lang="de-DE"/>
              <a:t>unbekannter</a:t>
            </a:r>
            <a:r>
              <a:rPr lang="de-DE" b="1"/>
              <a:t> </a:t>
            </a:r>
            <a:r>
              <a:rPr lang="de-DE"/>
              <a:t>Feature-Raum</a:t>
            </a:r>
            <a:br>
              <a:rPr lang="de-DE"/>
            </a:br>
            <a:endParaRPr lang="de-DE"/>
          </a:p>
        </p:txBody>
      </p:sp>
      <p:sp>
        <p:nvSpPr>
          <p:cNvPr id="1185" name="Shape 1185"/>
          <p:cNvSpPr txBox="1">
            <a:spLocks noGrp="1"/>
          </p:cNvSpPr>
          <p:nvPr>
            <p:ph type="body" idx="4294967295"/>
          </p:nvPr>
        </p:nvSpPr>
        <p:spPr>
          <a:xfrm>
            <a:off x="1295400" y="3108300"/>
            <a:ext cx="4572000" cy="478200"/>
          </a:xfrm>
          <a:prstGeom prst="rect">
            <a:avLst/>
          </a:prstGeom>
        </p:spPr>
        <p:txBody>
          <a:bodyPr lIns="91425" tIns="91425" rIns="91425" bIns="91425" anchor="t" anchorCtr="0">
            <a:noAutofit/>
          </a:bodyPr>
          <a:lstStyle/>
          <a:p>
            <a:pPr lvl="0" rtl="0">
              <a:spcBef>
                <a:spcPts val="0"/>
              </a:spcBef>
            </a:pPr>
            <a:r>
              <a:rPr lang="de-DE" b="1"/>
              <a:t>Ungleichgewicht </a:t>
            </a:r>
            <a:r>
              <a:rPr lang="de-DE"/>
              <a:t>der Klassen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5"/>
                                        </p:tgtEl>
                                        <p:attrNameLst>
                                          <p:attrName>style.visibility</p:attrName>
                                        </p:attrNameLst>
                                      </p:cBhvr>
                                      <p:to>
                                        <p:strVal val="visible"/>
                                      </p:to>
                                    </p:set>
                                    <p:animEffect transition="in" filter="fade">
                                      <p:cBhvr>
                                        <p:cTn id="7" dur="1000"/>
                                        <p:tgtEl>
                                          <p:spTgt spid="1185"/>
                                        </p:tgtEl>
                                      </p:cBhvr>
                                    </p:animEffect>
                                  </p:childTnLst>
                                </p:cTn>
                              </p:par>
                              <p:par>
                                <p:cTn id="8" presetID="10" presetClass="entr" presetSubtype="0" fill="hold" nodeType="withEffect">
                                  <p:stCondLst>
                                    <p:cond delay="0"/>
                                  </p:stCondLst>
                                  <p:childTnLst>
                                    <p:set>
                                      <p:cBhvr>
                                        <p:cTn id="9" dur="1" fill="hold">
                                          <p:stCondLst>
                                            <p:cond delay="0"/>
                                          </p:stCondLst>
                                        </p:cTn>
                                        <p:tgtEl>
                                          <p:spTgt spid="1176"/>
                                        </p:tgtEl>
                                        <p:attrNameLst>
                                          <p:attrName>style.visibility</p:attrName>
                                        </p:attrNameLst>
                                      </p:cBhvr>
                                      <p:to>
                                        <p:strVal val="visible"/>
                                      </p:to>
                                    </p:set>
                                    <p:animEffect transition="in" filter="fade">
                                      <p:cBhvr>
                                        <p:cTn id="10" dur="1000"/>
                                        <p:tgtEl>
                                          <p:spTgt spid="11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81"/>
                                        </p:tgtEl>
                                        <p:attrNameLst>
                                          <p:attrName>style.visibility</p:attrName>
                                        </p:attrNameLst>
                                      </p:cBhvr>
                                      <p:to>
                                        <p:strVal val="visible"/>
                                      </p:to>
                                    </p:set>
                                    <p:animEffect transition="in" filter="fade">
                                      <p:cBhvr>
                                        <p:cTn id="15" dur="1000"/>
                                        <p:tgtEl>
                                          <p:spTgt spid="1181"/>
                                        </p:tgtEl>
                                      </p:cBhvr>
                                    </p:animEffect>
                                  </p:childTnLst>
                                </p:cTn>
                              </p:par>
                              <p:par>
                                <p:cTn id="16" presetID="10" presetClass="entr" presetSubtype="0" fill="hold" nodeType="withEffect">
                                  <p:stCondLst>
                                    <p:cond delay="0"/>
                                  </p:stCondLst>
                                  <p:childTnLst>
                                    <p:set>
                                      <p:cBhvr>
                                        <p:cTn id="17" dur="1" fill="hold">
                                          <p:stCondLst>
                                            <p:cond delay="0"/>
                                          </p:stCondLst>
                                        </p:cTn>
                                        <p:tgtEl>
                                          <p:spTgt spid="1174"/>
                                        </p:tgtEl>
                                        <p:attrNameLst>
                                          <p:attrName>style.visibility</p:attrName>
                                        </p:attrNameLst>
                                      </p:cBhvr>
                                      <p:to>
                                        <p:strVal val="visible"/>
                                      </p:to>
                                    </p:set>
                                    <p:animEffect transition="in" filter="fade">
                                      <p:cBhvr>
                                        <p:cTn id="18" dur="1000"/>
                                        <p:tgtEl>
                                          <p:spTgt spid="11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84"/>
                                        </p:tgtEl>
                                        <p:attrNameLst>
                                          <p:attrName>style.visibility</p:attrName>
                                        </p:attrNameLst>
                                      </p:cBhvr>
                                      <p:to>
                                        <p:strVal val="visible"/>
                                      </p:to>
                                    </p:set>
                                    <p:animEffect transition="in" filter="fade">
                                      <p:cBhvr>
                                        <p:cTn id="23" dur="1000"/>
                                        <p:tgtEl>
                                          <p:spTgt spid="1184"/>
                                        </p:tgtEl>
                                      </p:cBhvr>
                                    </p:animEffect>
                                  </p:childTnLst>
                                </p:cTn>
                              </p:par>
                              <p:par>
                                <p:cTn id="24" presetID="10" presetClass="entr" presetSubtype="0" fill="hold" nodeType="withEffect">
                                  <p:stCondLst>
                                    <p:cond delay="0"/>
                                  </p:stCondLst>
                                  <p:childTnLst>
                                    <p:set>
                                      <p:cBhvr>
                                        <p:cTn id="25" dur="1" fill="hold">
                                          <p:stCondLst>
                                            <p:cond delay="0"/>
                                          </p:stCondLst>
                                        </p:cTn>
                                        <p:tgtEl>
                                          <p:spTgt spid="1175"/>
                                        </p:tgtEl>
                                        <p:attrNameLst>
                                          <p:attrName>style.visibility</p:attrName>
                                        </p:attrNameLst>
                                      </p:cBhvr>
                                      <p:to>
                                        <p:strVal val="visible"/>
                                      </p:to>
                                    </p:set>
                                    <p:animEffect transition="in" filter="fade">
                                      <p:cBhvr>
                                        <p:cTn id="26" dur="1000"/>
                                        <p:tgtEl>
                                          <p:spTgt spid="1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Shape 921"/>
          <p:cNvSpPr txBox="1">
            <a:spLocks noGrp="1"/>
          </p:cNvSpPr>
          <p:nvPr>
            <p:ph type="title"/>
          </p:nvPr>
        </p:nvSpPr>
        <p:spPr>
          <a:xfrm>
            <a:off x="1295400" y="503852"/>
            <a:ext cx="9601200" cy="1142385"/>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rgbClr val="D15A3E"/>
              </a:buClr>
              <a:buSzPct val="25000"/>
              <a:buFont typeface="Arial"/>
              <a:buNone/>
            </a:pPr>
            <a:r>
              <a:rPr lang="de-DE">
                <a:solidFill>
                  <a:srgbClr val="D15A3E"/>
                </a:solidFill>
              </a:rPr>
              <a:t>Gliederung</a:t>
            </a:r>
          </a:p>
        </p:txBody>
      </p:sp>
      <p:sp>
        <p:nvSpPr>
          <p:cNvPr id="922" name="Shape 922"/>
          <p:cNvSpPr txBox="1">
            <a:spLocks noGrp="1"/>
          </p:cNvSpPr>
          <p:nvPr>
            <p:ph type="body" idx="1"/>
          </p:nvPr>
        </p:nvSpPr>
        <p:spPr>
          <a:xfrm>
            <a:off x="1295400" y="1981200"/>
            <a:ext cx="9601200" cy="3809998"/>
          </a:xfrm>
          <a:prstGeom prst="rect">
            <a:avLst/>
          </a:prstGeom>
          <a:noFill/>
          <a:ln>
            <a:noFill/>
          </a:ln>
        </p:spPr>
        <p:txBody>
          <a:bodyPr lIns="91425" tIns="45700" rIns="91425" bIns="45700" anchor="t" anchorCtr="0">
            <a:noAutofit/>
          </a:bodyPr>
          <a:lstStyle/>
          <a:p>
            <a:pPr marL="230400" lvl="0" indent="-280800" rtl="0">
              <a:spcBef>
                <a:spcPts val="0"/>
              </a:spcBef>
              <a:buClr>
                <a:srgbClr val="D15A3E"/>
              </a:buClr>
              <a:buSzPct val="100000"/>
              <a:buFont typeface="Arial"/>
              <a:buChar char="▪"/>
            </a:pPr>
            <a:r>
              <a:rPr lang="de-DE" sz="2400" dirty="0"/>
              <a:t>Herausforderungen und unser </a:t>
            </a:r>
            <a:r>
              <a:rPr lang="de-DE" sz="2400" b="1" dirty="0" smtClean="0"/>
              <a:t>Lösungsansatz</a:t>
            </a:r>
            <a:endParaRPr lang="de-DE" sz="2400" b="1" dirty="0"/>
          </a:p>
          <a:p>
            <a:pPr marL="230400" lvl="0" indent="-280800" rtl="0">
              <a:spcBef>
                <a:spcPts val="0"/>
              </a:spcBef>
              <a:buClr>
                <a:srgbClr val="D15A3E"/>
              </a:buClr>
              <a:buSzPct val="100000"/>
              <a:buFont typeface="Arial"/>
              <a:buChar char="▪"/>
            </a:pPr>
            <a:r>
              <a:rPr lang="de-DE" sz="2400" b="1" dirty="0"/>
              <a:t>Demonstration </a:t>
            </a:r>
            <a:r>
              <a:rPr lang="de-DE" sz="2400" dirty="0"/>
              <a:t>der Anwendung</a:t>
            </a:r>
          </a:p>
          <a:p>
            <a:pPr marL="230400" lvl="0" indent="-280800" rtl="0">
              <a:spcBef>
                <a:spcPts val="0"/>
              </a:spcBef>
              <a:buClr>
                <a:srgbClr val="D15A3E"/>
              </a:buClr>
              <a:buSzPct val="100000"/>
              <a:buFont typeface="Arial"/>
              <a:buChar char="▪"/>
            </a:pPr>
            <a:r>
              <a:rPr lang="de-DE" sz="2400" b="1" dirty="0"/>
              <a:t>Features </a:t>
            </a:r>
            <a:r>
              <a:rPr lang="de-DE" sz="2400" dirty="0"/>
              <a:t>und </a:t>
            </a:r>
            <a:r>
              <a:rPr lang="de-DE" sz="2400" b="1" dirty="0"/>
              <a:t>Vorhersagemodelle</a:t>
            </a:r>
          </a:p>
          <a:p>
            <a:pPr marL="230400" lvl="0" indent="-280800" rtl="0">
              <a:spcBef>
                <a:spcPts val="0"/>
              </a:spcBef>
              <a:buClr>
                <a:srgbClr val="D15A3E"/>
              </a:buClr>
              <a:buSzPct val="100000"/>
              <a:buFont typeface="Arial"/>
              <a:buChar char="▪"/>
            </a:pPr>
            <a:r>
              <a:rPr lang="de-DE" sz="2400" b="1" dirty="0"/>
              <a:t>Fragen</a:t>
            </a:r>
          </a:p>
        </p:txBody>
      </p:sp>
      <p:sp>
        <p:nvSpPr>
          <p:cNvPr id="923" name="Shape 923"/>
          <p:cNvSpPr txBox="1">
            <a:spLocks noGrp="1"/>
          </p:cNvSpPr>
          <p:nvPr>
            <p:ph type="sldNum" idx="12"/>
          </p:nvPr>
        </p:nvSpPr>
        <p:spPr>
          <a:xfrm>
            <a:off x="10665310" y="6386416"/>
            <a:ext cx="918900" cy="2223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de-DE"/>
              <a:t>3</a:t>
            </a:fld>
            <a:endParaRPr lang="de-DE"/>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Shape 929"/>
          <p:cNvSpPr txBox="1">
            <a:spLocks noGrp="1"/>
          </p:cNvSpPr>
          <p:nvPr>
            <p:ph type="sldNum" idx="12"/>
          </p:nvPr>
        </p:nvSpPr>
        <p:spPr>
          <a:xfrm>
            <a:off x="10665310" y="6386416"/>
            <a:ext cx="918900" cy="222300"/>
          </a:xfrm>
          <a:prstGeom prst="rect">
            <a:avLst/>
          </a:prstGeom>
        </p:spPr>
        <p:txBody>
          <a:bodyPr lIns="91425" tIns="45700" rIns="91425" bIns="45700" anchor="ctr" anchorCtr="0">
            <a:noAutofit/>
          </a:bodyPr>
          <a:lstStyle/>
          <a:p>
            <a:pPr lvl="0">
              <a:spcBef>
                <a:spcPts val="0"/>
              </a:spcBef>
              <a:buClr>
                <a:srgbClr val="000000"/>
              </a:buClr>
              <a:buSzPct val="25000"/>
              <a:buFont typeface="Arial"/>
              <a:buNone/>
            </a:pPr>
            <a:fld id="{00000000-1234-1234-1234-123412341234}" type="slidenum">
              <a:rPr lang="de-DE" sz="1000"/>
              <a:t>4</a:t>
            </a:fld>
            <a:endParaRPr lang="de-DE" sz="1000"/>
          </a:p>
        </p:txBody>
      </p:sp>
      <p:sp>
        <p:nvSpPr>
          <p:cNvPr id="930" name="Shape 930"/>
          <p:cNvSpPr txBox="1">
            <a:spLocks noGrp="1"/>
          </p:cNvSpPr>
          <p:nvPr>
            <p:ph type="body" idx="4294967295"/>
          </p:nvPr>
        </p:nvSpPr>
        <p:spPr>
          <a:xfrm>
            <a:off x="1295399" y="2584565"/>
            <a:ext cx="5172777" cy="615000"/>
          </a:xfrm>
          <a:prstGeom prst="rect">
            <a:avLst/>
          </a:prstGeom>
        </p:spPr>
        <p:txBody>
          <a:bodyPr lIns="91425" tIns="91425" rIns="91425" bIns="91425" anchor="t" anchorCtr="0">
            <a:noAutofit/>
          </a:bodyPr>
          <a:lstStyle/>
          <a:p>
            <a:pPr lvl="0" indent="-280800" rtl="0">
              <a:spcBef>
                <a:spcPts val="0"/>
              </a:spcBef>
            </a:pPr>
            <a:r>
              <a:rPr lang="de-DE" sz="2400" dirty="0"/>
              <a:t>Unklare </a:t>
            </a:r>
            <a:r>
              <a:rPr lang="de-DE" sz="2400" b="1" dirty="0"/>
              <a:t>Klassenbeschreibungen</a:t>
            </a:r>
            <a:r>
              <a:rPr lang="de-DE" sz="2400" dirty="0"/>
              <a:t/>
            </a:r>
            <a:br>
              <a:rPr lang="de-DE" sz="2400" dirty="0"/>
            </a:br>
            <a:endParaRPr lang="de-DE" sz="2400" dirty="0"/>
          </a:p>
        </p:txBody>
      </p:sp>
      <p:sp>
        <p:nvSpPr>
          <p:cNvPr id="931" name="Shape 931"/>
          <p:cNvSpPr txBox="1">
            <a:spLocks noGrp="1"/>
          </p:cNvSpPr>
          <p:nvPr>
            <p:ph type="title"/>
          </p:nvPr>
        </p:nvSpPr>
        <p:spPr>
          <a:xfrm>
            <a:off x="1295400" y="503852"/>
            <a:ext cx="9601200" cy="1142400"/>
          </a:xfrm>
          <a:prstGeom prst="rect">
            <a:avLst/>
          </a:prstGeom>
        </p:spPr>
        <p:txBody>
          <a:bodyPr lIns="91425" tIns="91425" rIns="91425" bIns="91425" anchor="b" anchorCtr="0">
            <a:noAutofit/>
          </a:bodyPr>
          <a:lstStyle/>
          <a:p>
            <a:pPr lvl="0">
              <a:spcBef>
                <a:spcPts val="0"/>
              </a:spcBef>
              <a:buNone/>
            </a:pPr>
            <a:r>
              <a:rPr lang="de-DE"/>
              <a:t>Besonderheiten und Herausforderungen</a:t>
            </a:r>
          </a:p>
        </p:txBody>
      </p:sp>
      <p:sp>
        <p:nvSpPr>
          <p:cNvPr id="932" name="Shape 932"/>
          <p:cNvSpPr txBox="1">
            <a:spLocks noGrp="1"/>
          </p:cNvSpPr>
          <p:nvPr>
            <p:ph type="body" idx="4294967295"/>
          </p:nvPr>
        </p:nvSpPr>
        <p:spPr>
          <a:xfrm>
            <a:off x="1295400" y="1943165"/>
            <a:ext cx="4572000" cy="641400"/>
          </a:xfrm>
          <a:prstGeom prst="rect">
            <a:avLst/>
          </a:prstGeom>
        </p:spPr>
        <p:txBody>
          <a:bodyPr lIns="91425" tIns="91425" rIns="91425" bIns="91425" anchor="t" anchorCtr="0">
            <a:noAutofit/>
          </a:bodyPr>
          <a:lstStyle/>
          <a:p>
            <a:pPr lvl="0" rtl="0">
              <a:spcBef>
                <a:spcPts val="0"/>
              </a:spcBef>
              <a:buNone/>
            </a:pPr>
            <a:r>
              <a:rPr lang="de-DE" b="1" dirty="0">
                <a:solidFill>
                  <a:schemeClr val="accent1"/>
                </a:solidFill>
              </a:rPr>
              <a:t>Probleme</a:t>
            </a:r>
          </a:p>
        </p:txBody>
      </p:sp>
      <p:sp>
        <p:nvSpPr>
          <p:cNvPr id="933" name="Shape 933"/>
          <p:cNvSpPr txBox="1">
            <a:spLocks noGrp="1"/>
          </p:cNvSpPr>
          <p:nvPr>
            <p:ph type="body" idx="4294967295"/>
          </p:nvPr>
        </p:nvSpPr>
        <p:spPr>
          <a:xfrm>
            <a:off x="1295398" y="3870755"/>
            <a:ext cx="7299961" cy="478200"/>
          </a:xfrm>
          <a:prstGeom prst="rect">
            <a:avLst/>
          </a:prstGeom>
        </p:spPr>
        <p:txBody>
          <a:bodyPr lIns="91425" tIns="91425" rIns="91425" bIns="91425" anchor="t" anchorCtr="0">
            <a:noAutofit/>
          </a:bodyPr>
          <a:lstStyle/>
          <a:p>
            <a:pPr lvl="0" indent="-280800" rtl="0">
              <a:spcBef>
                <a:spcPts val="0"/>
              </a:spcBef>
            </a:pPr>
            <a:r>
              <a:rPr lang="de-DE" sz="2400" b="1" dirty="0"/>
              <a:t>Hochdimensionaler </a:t>
            </a:r>
            <a:r>
              <a:rPr lang="de-DE" sz="2400" dirty="0"/>
              <a:t>unbekannter</a:t>
            </a:r>
            <a:r>
              <a:rPr lang="de-DE" sz="2400" b="1" dirty="0"/>
              <a:t> </a:t>
            </a:r>
            <a:r>
              <a:rPr lang="de-DE" sz="2400" dirty="0"/>
              <a:t>Feature-Raum</a:t>
            </a:r>
          </a:p>
        </p:txBody>
      </p:sp>
      <p:sp>
        <p:nvSpPr>
          <p:cNvPr id="934" name="Shape 934"/>
          <p:cNvSpPr txBox="1">
            <a:spLocks noGrp="1"/>
          </p:cNvSpPr>
          <p:nvPr>
            <p:ph type="body" idx="4294967295"/>
          </p:nvPr>
        </p:nvSpPr>
        <p:spPr>
          <a:xfrm>
            <a:off x="1295398" y="3199565"/>
            <a:ext cx="8007600" cy="478200"/>
          </a:xfrm>
          <a:prstGeom prst="rect">
            <a:avLst/>
          </a:prstGeom>
        </p:spPr>
        <p:txBody>
          <a:bodyPr lIns="91425" tIns="91425" rIns="91425" bIns="91425" anchor="t" anchorCtr="0">
            <a:noAutofit/>
          </a:bodyPr>
          <a:lstStyle/>
          <a:p>
            <a:pPr lvl="0" indent="-280800" rtl="0">
              <a:spcBef>
                <a:spcPts val="0"/>
              </a:spcBef>
            </a:pPr>
            <a:r>
              <a:rPr lang="de-DE" sz="2400" b="1" dirty="0"/>
              <a:t>Ungleichgewicht </a:t>
            </a:r>
            <a:r>
              <a:rPr lang="de-DE" sz="2400" dirty="0"/>
              <a:t>der Klassenverteilung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0"/>
                                        </p:tgtEl>
                                        <p:attrNameLst>
                                          <p:attrName>style.visibility</p:attrName>
                                        </p:attrNameLst>
                                      </p:cBhvr>
                                      <p:to>
                                        <p:strVal val="visible"/>
                                      </p:to>
                                    </p:set>
                                    <p:animEffect transition="in" filter="fade">
                                      <p:cBhvr>
                                        <p:cTn id="7" dur="1000"/>
                                        <p:tgtEl>
                                          <p:spTgt spid="930"/>
                                        </p:tgtEl>
                                      </p:cBhvr>
                                    </p:animEffect>
                                  </p:childTnLst>
                                </p:cTn>
                              </p:par>
                              <p:par>
                                <p:cTn id="8" presetID="10" presetClass="entr" presetSubtype="0" fill="hold" nodeType="withEffect">
                                  <p:stCondLst>
                                    <p:cond delay="0"/>
                                  </p:stCondLst>
                                  <p:childTnLst>
                                    <p:set>
                                      <p:cBhvr>
                                        <p:cTn id="9" dur="1" fill="hold">
                                          <p:stCondLst>
                                            <p:cond delay="0"/>
                                          </p:stCondLst>
                                        </p:cTn>
                                        <p:tgtEl>
                                          <p:spTgt spid="932"/>
                                        </p:tgtEl>
                                        <p:attrNameLst>
                                          <p:attrName>style.visibility</p:attrName>
                                        </p:attrNameLst>
                                      </p:cBhvr>
                                      <p:to>
                                        <p:strVal val="visible"/>
                                      </p:to>
                                    </p:set>
                                    <p:animEffect transition="in" filter="fade">
                                      <p:cBhvr>
                                        <p:cTn id="10" dur="1000"/>
                                        <p:tgtEl>
                                          <p:spTgt spid="9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34"/>
                                        </p:tgtEl>
                                        <p:attrNameLst>
                                          <p:attrName>style.visibility</p:attrName>
                                        </p:attrNameLst>
                                      </p:cBhvr>
                                      <p:to>
                                        <p:strVal val="visible"/>
                                      </p:to>
                                    </p:set>
                                    <p:animEffect transition="in" filter="fade">
                                      <p:cBhvr>
                                        <p:cTn id="15" dur="1000"/>
                                        <p:tgtEl>
                                          <p:spTgt spid="9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33"/>
                                        </p:tgtEl>
                                        <p:attrNameLst>
                                          <p:attrName>style.visibility</p:attrName>
                                        </p:attrNameLst>
                                      </p:cBhvr>
                                      <p:to>
                                        <p:strVal val="visible"/>
                                      </p:to>
                                    </p:set>
                                    <p:animEffect transition="in" filter="fade">
                                      <p:cBhvr>
                                        <p:cTn id="20" dur="1000"/>
                                        <p:tgtEl>
                                          <p:spTgt spid="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Shape 939"/>
          <p:cNvSpPr txBox="1">
            <a:spLocks noGrp="1"/>
          </p:cNvSpPr>
          <p:nvPr>
            <p:ph type="body" idx="1"/>
          </p:nvPr>
        </p:nvSpPr>
        <p:spPr>
          <a:xfrm>
            <a:off x="7909550" y="2999221"/>
            <a:ext cx="3657600" cy="3528000"/>
          </a:xfrm>
          <a:prstGeom prst="rect">
            <a:avLst/>
          </a:prstGeom>
        </p:spPr>
        <p:txBody>
          <a:bodyPr lIns="91425" tIns="91425" rIns="91425" bIns="91425" anchor="t" anchorCtr="0">
            <a:noAutofit/>
          </a:bodyPr>
          <a:lstStyle/>
          <a:p>
            <a:pPr marL="311150" lvl="0" indent="-285750" rtl="0">
              <a:lnSpc>
                <a:spcPct val="115000"/>
              </a:lnSpc>
              <a:spcBef>
                <a:spcPts val="1800"/>
              </a:spcBef>
              <a:buClr>
                <a:schemeClr val="lt1"/>
              </a:buClr>
              <a:buSzPct val="100000"/>
              <a:buFont typeface="Wingdings" panose="05000000000000000000" pitchFamily="2" charset="2"/>
              <a:buChar char="§"/>
            </a:pPr>
            <a:r>
              <a:rPr lang="de-DE" dirty="0"/>
              <a:t>Welche </a:t>
            </a:r>
            <a:r>
              <a:rPr lang="de-DE" dirty="0" err="1"/>
              <a:t>Repositories</a:t>
            </a:r>
            <a:r>
              <a:rPr lang="de-DE" dirty="0"/>
              <a:t> interessant?</a:t>
            </a:r>
          </a:p>
          <a:p>
            <a:pPr marL="311150" lvl="0" indent="-285750" rtl="0">
              <a:lnSpc>
                <a:spcPct val="115000"/>
              </a:lnSpc>
              <a:spcBef>
                <a:spcPts val="1800"/>
              </a:spcBef>
              <a:buClr>
                <a:schemeClr val="lt1"/>
              </a:buClr>
              <a:buSzPct val="100000"/>
              <a:buFont typeface="Wingdings" panose="05000000000000000000" pitchFamily="2" charset="2"/>
              <a:buChar char="§"/>
            </a:pPr>
            <a:r>
              <a:rPr lang="de-DE" dirty="0"/>
              <a:t>Keine scharfen </a:t>
            </a:r>
            <a:r>
              <a:rPr lang="de-DE" b="1" dirty="0"/>
              <a:t>Grenzen </a:t>
            </a:r>
            <a:r>
              <a:rPr lang="de-DE" dirty="0"/>
              <a:t>zwischen den </a:t>
            </a:r>
            <a:r>
              <a:rPr lang="de-DE" dirty="0" smtClean="0"/>
              <a:t>Klassen</a:t>
            </a:r>
          </a:p>
          <a:p>
            <a:pPr marL="311150" lvl="0" indent="-285750" rtl="0">
              <a:lnSpc>
                <a:spcPct val="115000"/>
              </a:lnSpc>
              <a:spcBef>
                <a:spcPts val="1800"/>
              </a:spcBef>
              <a:buClr>
                <a:schemeClr val="lt1"/>
              </a:buClr>
              <a:buSzPct val="100000"/>
              <a:buFont typeface="Wingdings" panose="05000000000000000000" pitchFamily="2" charset="2"/>
              <a:buChar char="§"/>
            </a:pPr>
            <a:r>
              <a:rPr lang="de-DE" b="1" dirty="0" err="1" smtClean="0"/>
              <a:t>Majority</a:t>
            </a:r>
            <a:r>
              <a:rPr lang="de-DE" b="1" dirty="0" smtClean="0"/>
              <a:t> </a:t>
            </a:r>
            <a:r>
              <a:rPr lang="de-DE" dirty="0" err="1" smtClean="0"/>
              <a:t>class</a:t>
            </a:r>
            <a:endParaRPr lang="de-DE" dirty="0" smtClean="0"/>
          </a:p>
          <a:p>
            <a:pPr marL="311150" lvl="0" indent="-285750" rtl="0">
              <a:lnSpc>
                <a:spcPct val="115000"/>
              </a:lnSpc>
              <a:spcBef>
                <a:spcPts val="1800"/>
              </a:spcBef>
              <a:buClr>
                <a:schemeClr val="lt1"/>
              </a:buClr>
              <a:buSzPct val="100000"/>
              <a:buFont typeface="Wingdings" panose="05000000000000000000" pitchFamily="2" charset="2"/>
              <a:buChar char="§"/>
            </a:pPr>
            <a:r>
              <a:rPr lang="de-DE" dirty="0" smtClean="0"/>
              <a:t>Großer </a:t>
            </a:r>
            <a:r>
              <a:rPr lang="de-DE" dirty="0"/>
              <a:t>Feature-Vektor</a:t>
            </a:r>
          </a:p>
        </p:txBody>
      </p:sp>
      <p:sp>
        <p:nvSpPr>
          <p:cNvPr id="940" name="Shape 940"/>
          <p:cNvSpPr txBox="1"/>
          <p:nvPr/>
        </p:nvSpPr>
        <p:spPr>
          <a:xfrm>
            <a:off x="1395112" y="6257100"/>
            <a:ext cx="4451700" cy="600900"/>
          </a:xfrm>
          <a:prstGeom prst="rect">
            <a:avLst/>
          </a:prstGeom>
          <a:noFill/>
          <a:ln>
            <a:noFill/>
          </a:ln>
        </p:spPr>
        <p:txBody>
          <a:bodyPr lIns="91425" tIns="91425" rIns="91425" bIns="91425" anchor="t" anchorCtr="0">
            <a:noAutofit/>
          </a:bodyPr>
          <a:lstStyle/>
          <a:p>
            <a:pPr lvl="0" rtl="0">
              <a:lnSpc>
                <a:spcPct val="115000"/>
              </a:lnSpc>
              <a:spcBef>
                <a:spcPts val="300"/>
              </a:spcBef>
              <a:spcAft>
                <a:spcPts val="100"/>
              </a:spcAft>
              <a:buNone/>
            </a:pPr>
            <a:r>
              <a:rPr lang="de-DE" sz="950" i="1">
                <a:solidFill>
                  <a:srgbClr val="252525"/>
                </a:solidFill>
                <a:highlight>
                  <a:srgbClr val="FFFFFF"/>
                </a:highlight>
              </a:rPr>
              <a:t>Quelle: http://scikit-learn.sourceforge.net/0.5/_images/plot_mean_shift.png</a:t>
            </a:r>
          </a:p>
        </p:txBody>
      </p:sp>
      <p:sp>
        <p:nvSpPr>
          <p:cNvPr id="941" name="Shape 941"/>
          <p:cNvSpPr txBox="1">
            <a:spLocks noGrp="1"/>
          </p:cNvSpPr>
          <p:nvPr>
            <p:ph type="sldNum" idx="12"/>
          </p:nvPr>
        </p:nvSpPr>
        <p:spPr>
          <a:xfrm>
            <a:off x="11409045" y="6333134"/>
            <a:ext cx="731700" cy="525000"/>
          </a:xfrm>
          <a:prstGeom prst="rect">
            <a:avLst/>
          </a:prstGeom>
        </p:spPr>
        <p:txBody>
          <a:bodyPr lIns="91425" tIns="45700" rIns="91425" bIns="45700" anchor="ctr" anchorCtr="0">
            <a:noAutofit/>
          </a:bodyPr>
          <a:lstStyle/>
          <a:p>
            <a:pPr lvl="0">
              <a:spcBef>
                <a:spcPts val="0"/>
              </a:spcBef>
              <a:buNone/>
            </a:pPr>
            <a:fld id="{00000000-1234-1234-1234-123412341234}" type="slidenum">
              <a:rPr lang="de-DE"/>
              <a:t>5</a:t>
            </a:fld>
            <a:endParaRPr lang="de-DE"/>
          </a:p>
        </p:txBody>
      </p:sp>
      <p:pic>
        <p:nvPicPr>
          <p:cNvPr id="942" name="Shape 942"/>
          <p:cNvPicPr preferRelativeResize="0"/>
          <p:nvPr/>
        </p:nvPicPr>
        <p:blipFill rotWithShape="1">
          <a:blip r:embed="rId3">
            <a:alphaModFix/>
          </a:blip>
          <a:srcRect l="7477" t="9017" r="8791" b="5432"/>
          <a:stretch/>
        </p:blipFill>
        <p:spPr>
          <a:xfrm>
            <a:off x="437100" y="989412"/>
            <a:ext cx="6367723" cy="4879174"/>
          </a:xfrm>
          <a:prstGeom prst="rect">
            <a:avLst/>
          </a:prstGeom>
          <a:noFill/>
          <a:ln>
            <a:noFill/>
          </a:ln>
        </p:spPr>
      </p:pic>
      <p:sp>
        <p:nvSpPr>
          <p:cNvPr id="943" name="Shape 943"/>
          <p:cNvSpPr txBox="1">
            <a:spLocks noGrp="1"/>
          </p:cNvSpPr>
          <p:nvPr>
            <p:ph type="title"/>
          </p:nvPr>
        </p:nvSpPr>
        <p:spPr>
          <a:xfrm>
            <a:off x="7909560" y="576072"/>
            <a:ext cx="3657600" cy="2194500"/>
          </a:xfrm>
          <a:prstGeom prst="rect">
            <a:avLst/>
          </a:prstGeom>
        </p:spPr>
        <p:txBody>
          <a:bodyPr lIns="91425" tIns="91425" rIns="91425" bIns="91425" anchor="b" anchorCtr="0">
            <a:noAutofit/>
          </a:bodyPr>
          <a:lstStyle/>
          <a:p>
            <a:pPr lvl="0" rtl="0">
              <a:spcBef>
                <a:spcPts val="0"/>
              </a:spcBef>
              <a:buNone/>
            </a:pPr>
            <a:r>
              <a:rPr lang="de-DE"/>
              <a:t>Generierung der Trainingsdaten - Probleme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Shape 949"/>
          <p:cNvSpPr txBox="1">
            <a:spLocks noGrp="1"/>
          </p:cNvSpPr>
          <p:nvPr>
            <p:ph type="title"/>
          </p:nvPr>
        </p:nvSpPr>
        <p:spPr>
          <a:xfrm>
            <a:off x="7909560" y="576072"/>
            <a:ext cx="3657600" cy="2194500"/>
          </a:xfrm>
          <a:prstGeom prst="rect">
            <a:avLst/>
          </a:prstGeom>
        </p:spPr>
        <p:txBody>
          <a:bodyPr lIns="91425" tIns="91425" rIns="91425" bIns="91425" anchor="b" anchorCtr="0">
            <a:noAutofit/>
          </a:bodyPr>
          <a:lstStyle/>
          <a:p>
            <a:pPr lvl="0">
              <a:spcBef>
                <a:spcPts val="0"/>
              </a:spcBef>
              <a:buNone/>
            </a:pPr>
            <a:r>
              <a:rPr lang="de-DE"/>
              <a:t>Generierung der Trainingsdaten - Active Learning</a:t>
            </a:r>
          </a:p>
        </p:txBody>
      </p:sp>
      <p:sp>
        <p:nvSpPr>
          <p:cNvPr id="950" name="Shape 950"/>
          <p:cNvSpPr txBox="1">
            <a:spLocks noGrp="1"/>
          </p:cNvSpPr>
          <p:nvPr>
            <p:ph type="body" idx="1"/>
          </p:nvPr>
        </p:nvSpPr>
        <p:spPr>
          <a:xfrm>
            <a:off x="7909560" y="2999232"/>
            <a:ext cx="3657600" cy="2286000"/>
          </a:xfrm>
          <a:prstGeom prst="rect">
            <a:avLst/>
          </a:prstGeom>
        </p:spPr>
        <p:txBody>
          <a:bodyPr lIns="91425" tIns="91425" rIns="91425" bIns="91425" anchor="t" anchorCtr="0">
            <a:noAutofit/>
          </a:bodyPr>
          <a:lstStyle/>
          <a:p>
            <a:pPr marL="311150">
              <a:spcBef>
                <a:spcPts val="1800"/>
              </a:spcBef>
              <a:buClr>
                <a:schemeClr val="lt1"/>
              </a:buClr>
            </a:pPr>
            <a:r>
              <a:rPr lang="de-DE" dirty="0" smtClean="0"/>
              <a:t>Stream- </a:t>
            </a:r>
            <a:r>
              <a:rPr lang="de-DE" dirty="0"/>
              <a:t>und Pool </a:t>
            </a:r>
            <a:r>
              <a:rPr lang="de-DE" dirty="0" err="1" smtClean="0"/>
              <a:t>based</a:t>
            </a:r>
            <a:endParaRPr lang="de-DE" dirty="0"/>
          </a:p>
          <a:p>
            <a:pPr marL="311150">
              <a:spcBef>
                <a:spcPts val="1800"/>
              </a:spcBef>
              <a:buClr>
                <a:schemeClr val="lt1"/>
              </a:buClr>
            </a:pPr>
            <a:r>
              <a:rPr lang="de-DE" dirty="0" smtClean="0"/>
              <a:t>Unsicherheit </a:t>
            </a:r>
            <a:r>
              <a:rPr lang="de-DE" dirty="0"/>
              <a:t>auf Basis der </a:t>
            </a:r>
            <a:r>
              <a:rPr lang="de-DE" dirty="0" smtClean="0"/>
              <a:t>Klassen-Wahrscheinlichkeiten</a:t>
            </a:r>
          </a:p>
          <a:p>
            <a:pPr marL="311150">
              <a:spcBef>
                <a:spcPts val="1800"/>
              </a:spcBef>
              <a:buClr>
                <a:schemeClr val="lt1"/>
              </a:buClr>
            </a:pPr>
            <a:r>
              <a:rPr lang="de-DE" dirty="0" smtClean="0"/>
              <a:t>=&gt; </a:t>
            </a:r>
            <a:r>
              <a:rPr lang="de-DE" dirty="0" smtClean="0"/>
              <a:t>geringe </a:t>
            </a:r>
            <a:r>
              <a:rPr lang="de-DE" dirty="0"/>
              <a:t>Redundanz, 2.000 Samples</a:t>
            </a:r>
          </a:p>
        </p:txBody>
      </p:sp>
      <p:pic>
        <p:nvPicPr>
          <p:cNvPr id="951" name="Shape 951"/>
          <p:cNvPicPr preferRelativeResize="0"/>
          <p:nvPr/>
        </p:nvPicPr>
        <p:blipFill>
          <a:blip r:embed="rId3">
            <a:alphaModFix/>
          </a:blip>
          <a:stretch>
            <a:fillRect/>
          </a:stretch>
        </p:blipFill>
        <p:spPr>
          <a:xfrm>
            <a:off x="255450" y="1393300"/>
            <a:ext cx="6813099" cy="4071400"/>
          </a:xfrm>
          <a:prstGeom prst="rect">
            <a:avLst/>
          </a:prstGeom>
          <a:noFill/>
          <a:ln>
            <a:noFill/>
          </a:ln>
        </p:spPr>
      </p:pic>
      <p:sp>
        <p:nvSpPr>
          <p:cNvPr id="952" name="Shape 952"/>
          <p:cNvSpPr txBox="1">
            <a:spLocks noGrp="1"/>
          </p:cNvSpPr>
          <p:nvPr>
            <p:ph type="sldNum" idx="12"/>
          </p:nvPr>
        </p:nvSpPr>
        <p:spPr>
          <a:xfrm>
            <a:off x="11409045" y="6333134"/>
            <a:ext cx="731700" cy="525000"/>
          </a:xfrm>
          <a:prstGeom prst="rect">
            <a:avLst/>
          </a:prstGeom>
        </p:spPr>
        <p:txBody>
          <a:bodyPr lIns="91425" tIns="45700" rIns="91425" bIns="45700" anchor="ctr" anchorCtr="0">
            <a:noAutofit/>
          </a:bodyPr>
          <a:lstStyle/>
          <a:p>
            <a:pPr lvl="0">
              <a:spcBef>
                <a:spcPts val="0"/>
              </a:spcBef>
              <a:buNone/>
            </a:pPr>
            <a:fld id="{00000000-1234-1234-1234-123412341234}" type="slidenum">
              <a:rPr lang="de-DE"/>
              <a:t>6</a:t>
            </a:fld>
            <a:endParaRPr lang="de-DE"/>
          </a:p>
        </p:txBody>
      </p:sp>
      <p:sp>
        <p:nvSpPr>
          <p:cNvPr id="953" name="Shape 953"/>
          <p:cNvSpPr txBox="1"/>
          <p:nvPr/>
        </p:nvSpPr>
        <p:spPr>
          <a:xfrm>
            <a:off x="629000" y="6257100"/>
            <a:ext cx="6066000" cy="600900"/>
          </a:xfrm>
          <a:prstGeom prst="rect">
            <a:avLst/>
          </a:prstGeom>
          <a:noFill/>
          <a:ln>
            <a:noFill/>
          </a:ln>
        </p:spPr>
        <p:txBody>
          <a:bodyPr lIns="91425" tIns="91425" rIns="91425" bIns="91425" anchor="t" anchorCtr="0">
            <a:noAutofit/>
          </a:bodyPr>
          <a:lstStyle/>
          <a:p>
            <a:pPr lvl="0" rtl="0">
              <a:lnSpc>
                <a:spcPct val="115000"/>
              </a:lnSpc>
              <a:spcBef>
                <a:spcPts val="300"/>
              </a:spcBef>
              <a:spcAft>
                <a:spcPts val="100"/>
              </a:spcAft>
              <a:buNone/>
            </a:pPr>
            <a:r>
              <a:rPr lang="de-DE" sz="950" i="1">
                <a:solidFill>
                  <a:srgbClr val="252525"/>
                </a:solidFill>
                <a:highlight>
                  <a:srgbClr val="FFFFFF"/>
                </a:highlight>
              </a:rPr>
              <a:t>Quelle: Settles, Burr (2010), </a:t>
            </a:r>
            <a:r>
              <a:rPr lang="de-DE" sz="950" i="1">
                <a:solidFill>
                  <a:srgbClr val="663366"/>
                </a:solidFill>
                <a:highlight>
                  <a:srgbClr val="FFFFFF"/>
                </a:highlight>
                <a:hlinkClick r:id="rId4"/>
              </a:rPr>
              <a:t>"Active Learning Literature Survey"</a:t>
            </a:r>
            <a:r>
              <a:rPr lang="de-DE" sz="950" i="1">
                <a:solidFill>
                  <a:srgbClr val="252525"/>
                </a:solidFill>
                <a:highlight>
                  <a:srgbClr val="FFFFFF"/>
                </a:highlight>
              </a:rPr>
              <a:t> Computer Sciences Technical Report 1648.</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Shape 959"/>
          <p:cNvSpPr>
            <a:spLocks noGrp="1"/>
          </p:cNvSpPr>
          <p:nvPr>
            <p:ph type="pic" idx="2"/>
          </p:nvPr>
        </p:nvSpPr>
        <p:spPr>
          <a:xfrm>
            <a:off x="4400" y="-150"/>
            <a:ext cx="7310100" cy="6858000"/>
          </a:xfrm>
          <a:prstGeom prst="rect">
            <a:avLst/>
          </a:prstGeom>
          <a:solidFill>
            <a:srgbClr val="FFFFFF"/>
          </a:solidFill>
        </p:spPr>
        <p:txBody>
          <a:bodyPr lIns="91425" tIns="91425" rIns="91425" bIns="91425" anchor="t" anchorCtr="0">
            <a:noAutofit/>
          </a:bodyPr>
          <a:lstStyle/>
          <a:p>
            <a:pPr lvl="0" rtl="0">
              <a:spcBef>
                <a:spcPts val="0"/>
              </a:spcBef>
              <a:buNone/>
            </a:pPr>
            <a:r>
              <a:rPr lang="de-DE"/>
              <a:t> </a:t>
            </a:r>
          </a:p>
        </p:txBody>
      </p:sp>
      <p:sp>
        <p:nvSpPr>
          <p:cNvPr id="960" name="Shape 960"/>
          <p:cNvSpPr txBox="1">
            <a:spLocks noGrp="1"/>
          </p:cNvSpPr>
          <p:nvPr>
            <p:ph type="body" idx="1"/>
          </p:nvPr>
        </p:nvSpPr>
        <p:spPr>
          <a:xfrm>
            <a:off x="7909551" y="2989675"/>
            <a:ext cx="3259800" cy="2286000"/>
          </a:xfrm>
          <a:prstGeom prst="rect">
            <a:avLst/>
          </a:prstGeom>
        </p:spPr>
        <p:txBody>
          <a:bodyPr lIns="91425" tIns="91425" rIns="91425" bIns="91425" anchor="t" anchorCtr="0">
            <a:noAutofit/>
          </a:bodyPr>
          <a:lstStyle/>
          <a:p>
            <a:pPr marL="311150">
              <a:spcBef>
                <a:spcPts val="1800"/>
              </a:spcBef>
              <a:buClr>
                <a:schemeClr val="lt1"/>
              </a:buClr>
            </a:pPr>
            <a:r>
              <a:rPr lang="de-DE" dirty="0"/>
              <a:t>lokal: 	 </a:t>
            </a:r>
            <a:r>
              <a:rPr lang="de-DE" b="1" dirty="0"/>
              <a:t>Python </a:t>
            </a:r>
            <a:r>
              <a:rPr lang="de-DE" b="1" dirty="0" smtClean="0"/>
              <a:t>– Server</a:t>
            </a:r>
          </a:p>
          <a:p>
            <a:pPr marL="311150">
              <a:spcBef>
                <a:spcPts val="1800"/>
              </a:spcBef>
              <a:buClr>
                <a:schemeClr val="lt1"/>
              </a:buClr>
            </a:pPr>
            <a:r>
              <a:rPr lang="de-DE" dirty="0" smtClean="0"/>
              <a:t>remote</a:t>
            </a:r>
            <a:r>
              <a:rPr lang="de-DE" dirty="0"/>
              <a:t>: </a:t>
            </a:r>
            <a:r>
              <a:rPr lang="de-DE" b="1" dirty="0"/>
              <a:t>LAMP </a:t>
            </a:r>
            <a:r>
              <a:rPr lang="de-DE" b="1" dirty="0" smtClean="0"/>
              <a:t>– Server</a:t>
            </a:r>
          </a:p>
          <a:p>
            <a:pPr marL="311150">
              <a:spcBef>
                <a:spcPts val="1800"/>
              </a:spcBef>
              <a:buClr>
                <a:schemeClr val="lt1"/>
              </a:buClr>
            </a:pPr>
            <a:r>
              <a:rPr lang="de-DE" dirty="0" smtClean="0"/>
              <a:t>DB</a:t>
            </a:r>
            <a:r>
              <a:rPr lang="de-DE" dirty="0"/>
              <a:t>:	 </a:t>
            </a:r>
            <a:r>
              <a:rPr lang="de-DE" b="1" dirty="0"/>
              <a:t>MySQL </a:t>
            </a:r>
            <a:endParaRPr lang="de-DE" b="1" dirty="0" smtClean="0"/>
          </a:p>
          <a:p>
            <a:pPr marL="311150">
              <a:spcBef>
                <a:spcPts val="1800"/>
              </a:spcBef>
              <a:buClr>
                <a:schemeClr val="lt1"/>
              </a:buClr>
            </a:pPr>
            <a:r>
              <a:rPr lang="de-DE" dirty="0" smtClean="0"/>
              <a:t>GUI</a:t>
            </a:r>
            <a:r>
              <a:rPr lang="de-DE" dirty="0"/>
              <a:t>:	</a:t>
            </a:r>
            <a:r>
              <a:rPr lang="de-DE" b="1" dirty="0"/>
              <a:t> HTML, CSS, Vue.JS</a:t>
            </a:r>
          </a:p>
          <a:p>
            <a:pPr lvl="0" rtl="0">
              <a:spcBef>
                <a:spcPts val="0"/>
              </a:spcBef>
              <a:buNone/>
            </a:pPr>
            <a:endParaRPr dirty="0"/>
          </a:p>
        </p:txBody>
      </p:sp>
      <p:sp>
        <p:nvSpPr>
          <p:cNvPr id="961" name="Shape 961"/>
          <p:cNvSpPr txBox="1">
            <a:spLocks noGrp="1"/>
          </p:cNvSpPr>
          <p:nvPr>
            <p:ph type="title"/>
          </p:nvPr>
        </p:nvSpPr>
        <p:spPr>
          <a:xfrm>
            <a:off x="7909560" y="576072"/>
            <a:ext cx="3657600" cy="2194500"/>
          </a:xfrm>
          <a:prstGeom prst="rect">
            <a:avLst/>
          </a:prstGeom>
        </p:spPr>
        <p:txBody>
          <a:bodyPr lIns="91425" tIns="91425" rIns="91425" bIns="91425" anchor="b" anchorCtr="0">
            <a:noAutofit/>
          </a:bodyPr>
          <a:lstStyle/>
          <a:p>
            <a:pPr lvl="0" rtl="0">
              <a:spcBef>
                <a:spcPts val="0"/>
              </a:spcBef>
              <a:buNone/>
            </a:pPr>
            <a:r>
              <a:rPr lang="de-DE"/>
              <a:t>Softwaredesign</a:t>
            </a:r>
          </a:p>
        </p:txBody>
      </p:sp>
      <p:sp>
        <p:nvSpPr>
          <p:cNvPr id="962" name="Shape 962"/>
          <p:cNvSpPr txBox="1">
            <a:spLocks noGrp="1"/>
          </p:cNvSpPr>
          <p:nvPr>
            <p:ph type="sldNum" idx="12"/>
          </p:nvPr>
        </p:nvSpPr>
        <p:spPr>
          <a:xfrm>
            <a:off x="11409045" y="6333134"/>
            <a:ext cx="731700" cy="525000"/>
          </a:xfrm>
          <a:prstGeom prst="rect">
            <a:avLst/>
          </a:prstGeom>
        </p:spPr>
        <p:txBody>
          <a:bodyPr lIns="91425" tIns="45700" rIns="91425" bIns="45700" anchor="ctr" anchorCtr="0">
            <a:noAutofit/>
          </a:bodyPr>
          <a:lstStyle/>
          <a:p>
            <a:pPr lvl="0" rtl="0">
              <a:spcBef>
                <a:spcPts val="0"/>
              </a:spcBef>
              <a:buNone/>
            </a:pPr>
            <a:fld id="{00000000-1234-1234-1234-123412341234}" type="slidenum">
              <a:rPr lang="de-DE"/>
              <a:t>7</a:t>
            </a:fld>
            <a:endParaRPr lang="de-DE"/>
          </a:p>
        </p:txBody>
      </p:sp>
      <p:pic>
        <p:nvPicPr>
          <p:cNvPr id="963" name="Shape 963"/>
          <p:cNvPicPr preferRelativeResize="0"/>
          <p:nvPr/>
        </p:nvPicPr>
        <p:blipFill rotWithShape="1">
          <a:blip r:embed="rId3">
            <a:alphaModFix/>
          </a:blip>
          <a:srcRect l="27504" t="36481" r="34839" b="9616"/>
          <a:stretch/>
        </p:blipFill>
        <p:spPr>
          <a:xfrm>
            <a:off x="328800" y="5451550"/>
            <a:ext cx="1324649" cy="1133099"/>
          </a:xfrm>
          <a:prstGeom prst="rect">
            <a:avLst/>
          </a:prstGeom>
          <a:noFill/>
          <a:ln>
            <a:noFill/>
          </a:ln>
        </p:spPr>
      </p:pic>
      <p:pic>
        <p:nvPicPr>
          <p:cNvPr id="964" name="Shape 964"/>
          <p:cNvPicPr preferRelativeResize="0"/>
          <p:nvPr/>
        </p:nvPicPr>
        <p:blipFill rotWithShape="1">
          <a:blip r:embed="rId3">
            <a:alphaModFix/>
          </a:blip>
          <a:srcRect l="30457" t="5067" r="31640" b="68987"/>
          <a:stretch/>
        </p:blipFill>
        <p:spPr>
          <a:xfrm>
            <a:off x="150899" y="3788951"/>
            <a:ext cx="1680441" cy="687449"/>
          </a:xfrm>
          <a:prstGeom prst="rect">
            <a:avLst/>
          </a:prstGeom>
          <a:noFill/>
          <a:ln>
            <a:noFill/>
          </a:ln>
        </p:spPr>
      </p:pic>
      <p:pic>
        <p:nvPicPr>
          <p:cNvPr id="965" name="Shape 965"/>
          <p:cNvPicPr preferRelativeResize="0"/>
          <p:nvPr/>
        </p:nvPicPr>
        <p:blipFill rotWithShape="1">
          <a:blip r:embed="rId3">
            <a:alphaModFix/>
          </a:blip>
          <a:srcRect l="4861" t="45017" r="84398" b="38097"/>
          <a:stretch/>
        </p:blipFill>
        <p:spPr>
          <a:xfrm>
            <a:off x="185762" y="1180474"/>
            <a:ext cx="731700" cy="687449"/>
          </a:xfrm>
          <a:prstGeom prst="rect">
            <a:avLst/>
          </a:prstGeom>
          <a:noFill/>
          <a:ln>
            <a:noFill/>
          </a:ln>
        </p:spPr>
      </p:pic>
      <p:pic>
        <p:nvPicPr>
          <p:cNvPr id="966" name="Shape 966"/>
          <p:cNvPicPr preferRelativeResize="0"/>
          <p:nvPr/>
        </p:nvPicPr>
        <p:blipFill rotWithShape="1">
          <a:blip r:embed="rId3">
            <a:alphaModFix/>
          </a:blip>
          <a:srcRect l="72300" t="39368" r="3826" b="31095"/>
          <a:stretch/>
        </p:blipFill>
        <p:spPr>
          <a:xfrm>
            <a:off x="917462" y="1180475"/>
            <a:ext cx="879024" cy="649925"/>
          </a:xfrm>
          <a:prstGeom prst="rect">
            <a:avLst/>
          </a:prstGeom>
          <a:noFill/>
          <a:ln>
            <a:noFill/>
          </a:ln>
        </p:spPr>
      </p:pic>
      <p:pic>
        <p:nvPicPr>
          <p:cNvPr id="967" name="Shape 967"/>
          <p:cNvPicPr preferRelativeResize="0"/>
          <p:nvPr/>
        </p:nvPicPr>
        <p:blipFill rotWithShape="1">
          <a:blip r:embed="rId4">
            <a:alphaModFix/>
          </a:blip>
          <a:srcRect b="69584"/>
          <a:stretch/>
        </p:blipFill>
        <p:spPr>
          <a:xfrm>
            <a:off x="1475550" y="-76200"/>
            <a:ext cx="5874952" cy="2085896"/>
          </a:xfrm>
          <a:prstGeom prst="rect">
            <a:avLst/>
          </a:prstGeom>
          <a:noFill/>
          <a:ln>
            <a:noFill/>
          </a:ln>
        </p:spPr>
      </p:pic>
      <p:pic>
        <p:nvPicPr>
          <p:cNvPr id="968" name="Shape 968"/>
          <p:cNvPicPr preferRelativeResize="0"/>
          <p:nvPr/>
        </p:nvPicPr>
        <p:blipFill rotWithShape="1">
          <a:blip r:embed="rId5">
            <a:alphaModFix/>
          </a:blip>
          <a:srcRect l="10063" t="30703" b="33763"/>
          <a:stretch/>
        </p:blipFill>
        <p:spPr>
          <a:xfrm>
            <a:off x="2066924" y="2110550"/>
            <a:ext cx="5283547" cy="2436796"/>
          </a:xfrm>
          <a:prstGeom prst="rect">
            <a:avLst/>
          </a:prstGeom>
          <a:noFill/>
          <a:ln>
            <a:noFill/>
          </a:ln>
        </p:spPr>
      </p:pic>
      <p:pic>
        <p:nvPicPr>
          <p:cNvPr id="969" name="Shape 969"/>
          <p:cNvPicPr preferRelativeResize="0"/>
          <p:nvPr/>
        </p:nvPicPr>
        <p:blipFill rotWithShape="1">
          <a:blip r:embed="rId4">
            <a:alphaModFix/>
          </a:blip>
          <a:srcRect t="66665"/>
          <a:stretch/>
        </p:blipFill>
        <p:spPr>
          <a:xfrm>
            <a:off x="1475550" y="4648202"/>
            <a:ext cx="5874952" cy="2286000"/>
          </a:xfrm>
          <a:prstGeom prst="rect">
            <a:avLst/>
          </a:prstGeom>
          <a:noFill/>
          <a:ln>
            <a:noFill/>
          </a:ln>
        </p:spPr>
      </p:pic>
      <p:pic>
        <p:nvPicPr>
          <p:cNvPr id="970" name="Shape 970"/>
          <p:cNvPicPr preferRelativeResize="0"/>
          <p:nvPr/>
        </p:nvPicPr>
        <p:blipFill rotWithShape="1">
          <a:blip r:embed="rId5">
            <a:alphaModFix/>
          </a:blip>
          <a:srcRect l="6990" r="91700"/>
          <a:stretch/>
        </p:blipFill>
        <p:spPr>
          <a:xfrm>
            <a:off x="1990024" y="-150"/>
            <a:ext cx="76897" cy="68580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7"/>
                                        </p:tgtEl>
                                        <p:attrNameLst>
                                          <p:attrName>style.visibility</p:attrName>
                                        </p:attrNameLst>
                                      </p:cBhvr>
                                      <p:to>
                                        <p:strVal val="visible"/>
                                      </p:to>
                                    </p:set>
                                    <p:animEffect transition="in" filter="fade">
                                      <p:cBhvr>
                                        <p:cTn id="7" dur="1000"/>
                                        <p:tgtEl>
                                          <p:spTgt spid="9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8"/>
                                        </p:tgtEl>
                                        <p:attrNameLst>
                                          <p:attrName>style.visibility</p:attrName>
                                        </p:attrNameLst>
                                      </p:cBhvr>
                                      <p:to>
                                        <p:strVal val="visible"/>
                                      </p:to>
                                    </p:set>
                                    <p:animEffect transition="in" filter="fade">
                                      <p:cBhvr>
                                        <p:cTn id="12" dur="1000"/>
                                        <p:tgtEl>
                                          <p:spTgt spid="9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9"/>
                                        </p:tgtEl>
                                        <p:attrNameLst>
                                          <p:attrName>style.visibility</p:attrName>
                                        </p:attrNameLst>
                                      </p:cBhvr>
                                      <p:to>
                                        <p:strVal val="visible"/>
                                      </p:to>
                                    </p:set>
                                    <p:animEffect transition="in" filter="fade">
                                      <p:cBhvr>
                                        <p:cTn id="17" dur="1000"/>
                                        <p:tgtEl>
                                          <p:spTgt spid="9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3"/>
                                        </p:tgtEl>
                                        <p:attrNameLst>
                                          <p:attrName>style.visibility</p:attrName>
                                        </p:attrNameLst>
                                      </p:cBhvr>
                                      <p:to>
                                        <p:strVal val="visible"/>
                                      </p:to>
                                    </p:set>
                                    <p:animEffect transition="in" filter="fade">
                                      <p:cBhvr>
                                        <p:cTn id="22" dur="1000"/>
                                        <p:tgtEl>
                                          <p:spTgt spid="963"/>
                                        </p:tgtEl>
                                      </p:cBhvr>
                                    </p:animEffect>
                                  </p:childTnLst>
                                </p:cTn>
                              </p:par>
                              <p:par>
                                <p:cTn id="23" presetID="10" presetClass="entr" presetSubtype="0" fill="hold" nodeType="withEffect">
                                  <p:stCondLst>
                                    <p:cond delay="0"/>
                                  </p:stCondLst>
                                  <p:childTnLst>
                                    <p:set>
                                      <p:cBhvr>
                                        <p:cTn id="24" dur="1" fill="hold">
                                          <p:stCondLst>
                                            <p:cond delay="0"/>
                                          </p:stCondLst>
                                        </p:cTn>
                                        <p:tgtEl>
                                          <p:spTgt spid="964"/>
                                        </p:tgtEl>
                                        <p:attrNameLst>
                                          <p:attrName>style.visibility</p:attrName>
                                        </p:attrNameLst>
                                      </p:cBhvr>
                                      <p:to>
                                        <p:strVal val="visible"/>
                                      </p:to>
                                    </p:set>
                                    <p:animEffect transition="in" filter="fade">
                                      <p:cBhvr>
                                        <p:cTn id="25" dur="1000"/>
                                        <p:tgtEl>
                                          <p:spTgt spid="964"/>
                                        </p:tgtEl>
                                      </p:cBhvr>
                                    </p:animEffect>
                                  </p:childTnLst>
                                </p:cTn>
                              </p:par>
                              <p:par>
                                <p:cTn id="26" presetID="10" presetClass="entr" presetSubtype="0" fill="hold" nodeType="withEffect">
                                  <p:stCondLst>
                                    <p:cond delay="0"/>
                                  </p:stCondLst>
                                  <p:childTnLst>
                                    <p:set>
                                      <p:cBhvr>
                                        <p:cTn id="27" dur="1" fill="hold">
                                          <p:stCondLst>
                                            <p:cond delay="0"/>
                                          </p:stCondLst>
                                        </p:cTn>
                                        <p:tgtEl>
                                          <p:spTgt spid="965"/>
                                        </p:tgtEl>
                                        <p:attrNameLst>
                                          <p:attrName>style.visibility</p:attrName>
                                        </p:attrNameLst>
                                      </p:cBhvr>
                                      <p:to>
                                        <p:strVal val="visible"/>
                                      </p:to>
                                    </p:set>
                                    <p:animEffect transition="in" filter="fade">
                                      <p:cBhvr>
                                        <p:cTn id="28" dur="1000"/>
                                        <p:tgtEl>
                                          <p:spTgt spid="965"/>
                                        </p:tgtEl>
                                      </p:cBhvr>
                                    </p:animEffect>
                                  </p:childTnLst>
                                </p:cTn>
                              </p:par>
                              <p:par>
                                <p:cTn id="29" presetID="10" presetClass="entr" presetSubtype="0" fill="hold" nodeType="withEffect">
                                  <p:stCondLst>
                                    <p:cond delay="0"/>
                                  </p:stCondLst>
                                  <p:childTnLst>
                                    <p:set>
                                      <p:cBhvr>
                                        <p:cTn id="30" dur="1" fill="hold">
                                          <p:stCondLst>
                                            <p:cond delay="0"/>
                                          </p:stCondLst>
                                        </p:cTn>
                                        <p:tgtEl>
                                          <p:spTgt spid="966"/>
                                        </p:tgtEl>
                                        <p:attrNameLst>
                                          <p:attrName>style.visibility</p:attrName>
                                        </p:attrNameLst>
                                      </p:cBhvr>
                                      <p:to>
                                        <p:strVal val="visible"/>
                                      </p:to>
                                    </p:set>
                                    <p:animEffect transition="in" filter="fade">
                                      <p:cBhvr>
                                        <p:cTn id="31" dur="1000"/>
                                        <p:tgtEl>
                                          <p:spTgt spid="966"/>
                                        </p:tgtEl>
                                      </p:cBhvr>
                                    </p:animEffect>
                                  </p:childTnLst>
                                </p:cTn>
                              </p:par>
                              <p:par>
                                <p:cTn id="32" presetID="10" presetClass="entr" presetSubtype="0" fill="hold" nodeType="withEffect">
                                  <p:stCondLst>
                                    <p:cond delay="0"/>
                                  </p:stCondLst>
                                  <p:childTnLst>
                                    <p:set>
                                      <p:cBhvr>
                                        <p:cTn id="33" dur="1" fill="hold">
                                          <p:stCondLst>
                                            <p:cond delay="0"/>
                                          </p:stCondLst>
                                        </p:cTn>
                                        <p:tgtEl>
                                          <p:spTgt spid="970"/>
                                        </p:tgtEl>
                                        <p:attrNameLst>
                                          <p:attrName>style.visibility</p:attrName>
                                        </p:attrNameLst>
                                      </p:cBhvr>
                                      <p:to>
                                        <p:strVal val="visible"/>
                                      </p:to>
                                    </p:set>
                                    <p:animEffect transition="in" filter="fade">
                                      <p:cBhvr>
                                        <p:cTn id="34" dur="1000"/>
                                        <p:tgtEl>
                                          <p:spTgt spid="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6" name="Shape 976">
            <a:hlinkClick r:id="rId3"/>
          </p:cNvPr>
          <p:cNvPicPr preferRelativeResize="0"/>
          <p:nvPr/>
        </p:nvPicPr>
        <p:blipFill rotWithShape="1">
          <a:blip r:embed="rId4">
            <a:alphaModFix amt="51000"/>
          </a:blip>
          <a:srcRect l="18225" r="18861" b="40076"/>
          <a:stretch/>
        </p:blipFill>
        <p:spPr>
          <a:xfrm>
            <a:off x="0" y="0"/>
            <a:ext cx="7304727" cy="6857975"/>
          </a:xfrm>
          <a:prstGeom prst="rect">
            <a:avLst/>
          </a:prstGeom>
          <a:noFill/>
          <a:ln>
            <a:noFill/>
          </a:ln>
        </p:spPr>
      </p:pic>
      <p:pic>
        <p:nvPicPr>
          <p:cNvPr id="977" name="Shape 977">
            <a:hlinkClick r:id="rId3"/>
          </p:cNvPr>
          <p:cNvPicPr preferRelativeResize="0"/>
          <p:nvPr/>
        </p:nvPicPr>
        <p:blipFill rotWithShape="1">
          <a:blip r:embed="rId5">
            <a:alphaModFix/>
          </a:blip>
          <a:srcRect l="18225" r="18861" b="84553"/>
          <a:stretch/>
        </p:blipFill>
        <p:spPr>
          <a:xfrm>
            <a:off x="0" y="0"/>
            <a:ext cx="7304727" cy="1767846"/>
          </a:xfrm>
          <a:prstGeom prst="rect">
            <a:avLst/>
          </a:prstGeom>
          <a:noFill/>
          <a:ln w="19050" cap="flat" cmpd="sng">
            <a:solidFill>
              <a:srgbClr val="BD4C31"/>
            </a:solidFill>
            <a:prstDash val="solid"/>
            <a:round/>
            <a:headEnd type="none" w="med" len="med"/>
            <a:tailEnd type="none" w="med" len="med"/>
          </a:ln>
        </p:spPr>
      </p:pic>
      <p:sp>
        <p:nvSpPr>
          <p:cNvPr id="978" name="Shape 978"/>
          <p:cNvSpPr txBox="1">
            <a:spLocks noGrp="1"/>
          </p:cNvSpPr>
          <p:nvPr>
            <p:ph type="title"/>
          </p:nvPr>
        </p:nvSpPr>
        <p:spPr>
          <a:xfrm>
            <a:off x="7909560" y="576072"/>
            <a:ext cx="3657600" cy="2194500"/>
          </a:xfrm>
          <a:prstGeom prst="rect">
            <a:avLst/>
          </a:prstGeom>
        </p:spPr>
        <p:txBody>
          <a:bodyPr lIns="91425" tIns="91425" rIns="91425" bIns="91425" anchor="b" anchorCtr="0">
            <a:noAutofit/>
          </a:bodyPr>
          <a:lstStyle/>
          <a:p>
            <a:pPr lvl="0" rtl="0">
              <a:spcBef>
                <a:spcPts val="0"/>
              </a:spcBef>
              <a:buNone/>
            </a:pPr>
            <a:r>
              <a:rPr lang="de-DE" dirty="0">
                <a:solidFill>
                  <a:schemeClr val="bg1"/>
                </a:solidFill>
                <a:hlinkClick r:id="rId6"/>
              </a:rPr>
              <a:t>Live Demo</a:t>
            </a:r>
          </a:p>
        </p:txBody>
      </p:sp>
      <p:sp>
        <p:nvSpPr>
          <p:cNvPr id="979" name="Shape 979"/>
          <p:cNvSpPr txBox="1">
            <a:spLocks noGrp="1"/>
          </p:cNvSpPr>
          <p:nvPr>
            <p:ph type="body" idx="1"/>
          </p:nvPr>
        </p:nvSpPr>
        <p:spPr>
          <a:xfrm>
            <a:off x="7909560" y="2999232"/>
            <a:ext cx="3657600" cy="2286000"/>
          </a:xfrm>
          <a:prstGeom prst="rect">
            <a:avLst/>
          </a:prstGeom>
        </p:spPr>
        <p:txBody>
          <a:bodyPr lIns="91425" tIns="91425" rIns="91425" bIns="91425" anchor="t" anchorCtr="0">
            <a:noAutofit/>
          </a:bodyPr>
          <a:lstStyle/>
          <a:p>
            <a:pPr marL="311150">
              <a:spcBef>
                <a:spcPts val="1800"/>
              </a:spcBef>
              <a:buClr>
                <a:schemeClr val="lt1"/>
              </a:buClr>
            </a:pPr>
            <a:r>
              <a:rPr lang="de-DE" dirty="0" smtClean="0"/>
              <a:t>Struktur</a:t>
            </a:r>
          </a:p>
          <a:p>
            <a:pPr marL="311150">
              <a:spcBef>
                <a:spcPts val="1800"/>
              </a:spcBef>
              <a:buClr>
                <a:schemeClr val="lt1"/>
              </a:buClr>
            </a:pPr>
            <a:r>
              <a:rPr lang="de-DE" dirty="0" err="1" smtClean="0"/>
              <a:t>Use</a:t>
            </a:r>
            <a:r>
              <a:rPr lang="de-DE" dirty="0" smtClean="0"/>
              <a:t> </a:t>
            </a:r>
            <a:r>
              <a:rPr lang="de-DE" dirty="0"/>
              <a:t>Cases</a:t>
            </a:r>
          </a:p>
        </p:txBody>
      </p:sp>
      <p:sp>
        <p:nvSpPr>
          <p:cNvPr id="980" name="Shape 980"/>
          <p:cNvSpPr txBox="1">
            <a:spLocks noGrp="1"/>
          </p:cNvSpPr>
          <p:nvPr>
            <p:ph type="sldNum" idx="12"/>
          </p:nvPr>
        </p:nvSpPr>
        <p:spPr>
          <a:xfrm>
            <a:off x="11409045" y="6333134"/>
            <a:ext cx="731700" cy="525000"/>
          </a:xfrm>
          <a:prstGeom prst="rect">
            <a:avLst/>
          </a:prstGeom>
        </p:spPr>
        <p:txBody>
          <a:bodyPr lIns="91425" tIns="45700" rIns="91425" bIns="45700" anchor="ctr" anchorCtr="0">
            <a:noAutofit/>
          </a:bodyPr>
          <a:lstStyle/>
          <a:p>
            <a:pPr lvl="0" rtl="0">
              <a:spcBef>
                <a:spcPts val="0"/>
              </a:spcBef>
              <a:buNone/>
            </a:pPr>
            <a:fld id="{00000000-1234-1234-1234-123412341234}" type="slidenum">
              <a:rPr lang="de-DE"/>
              <a:t>8</a:t>
            </a:fld>
            <a:endParaRPr lang="de-DE"/>
          </a:p>
        </p:txBody>
      </p:sp>
      <p:pic>
        <p:nvPicPr>
          <p:cNvPr id="981" name="Shape 981"/>
          <p:cNvPicPr preferRelativeResize="0"/>
          <p:nvPr/>
        </p:nvPicPr>
        <p:blipFill rotWithShape="1">
          <a:blip r:embed="rId7">
            <a:alphaModFix/>
          </a:blip>
          <a:srcRect b="53104"/>
          <a:stretch/>
        </p:blipFill>
        <p:spPr>
          <a:xfrm>
            <a:off x="9135725" y="187774"/>
            <a:ext cx="3056275" cy="752450"/>
          </a:xfrm>
          <a:prstGeom prst="rect">
            <a:avLst/>
          </a:prstGeom>
          <a:noFill/>
          <a:ln>
            <a:noFill/>
          </a:ln>
        </p:spPr>
      </p:pic>
      <p:pic>
        <p:nvPicPr>
          <p:cNvPr id="982" name="Shape 982">
            <a:hlinkClick r:id="rId3"/>
          </p:cNvPr>
          <p:cNvPicPr preferRelativeResize="0"/>
          <p:nvPr/>
        </p:nvPicPr>
        <p:blipFill rotWithShape="1">
          <a:blip r:embed="rId5">
            <a:alphaModFix/>
          </a:blip>
          <a:srcRect l="18228" t="15450" r="70333" b="40075"/>
          <a:stretch/>
        </p:blipFill>
        <p:spPr>
          <a:xfrm>
            <a:off x="0" y="1767845"/>
            <a:ext cx="1328098" cy="5090128"/>
          </a:xfrm>
          <a:prstGeom prst="rect">
            <a:avLst/>
          </a:prstGeom>
          <a:noFill/>
          <a:ln w="19050" cap="flat" cmpd="sng">
            <a:solidFill>
              <a:srgbClr val="BD4C31"/>
            </a:solidFill>
            <a:prstDash val="solid"/>
            <a:round/>
            <a:headEnd type="none" w="med" len="med"/>
            <a:tailEnd type="none" w="med" len="med"/>
          </a:ln>
        </p:spPr>
      </p:pic>
      <p:pic>
        <p:nvPicPr>
          <p:cNvPr id="983" name="Shape 983">
            <a:hlinkClick r:id="rId3"/>
          </p:cNvPr>
          <p:cNvPicPr preferRelativeResize="0"/>
          <p:nvPr/>
        </p:nvPicPr>
        <p:blipFill rotWithShape="1">
          <a:blip r:embed="rId5">
            <a:alphaModFix/>
          </a:blip>
          <a:srcRect l="65192" t="15450" r="18860" b="40072"/>
          <a:stretch/>
        </p:blipFill>
        <p:spPr>
          <a:xfrm>
            <a:off x="5453045" y="1767845"/>
            <a:ext cx="1851676" cy="5090128"/>
          </a:xfrm>
          <a:prstGeom prst="rect">
            <a:avLst/>
          </a:prstGeom>
          <a:noFill/>
          <a:ln w="19050" cap="flat" cmpd="sng">
            <a:solidFill>
              <a:srgbClr val="BD4C31"/>
            </a:solidFill>
            <a:prstDash val="solid"/>
            <a:round/>
            <a:headEnd type="none" w="med" len="med"/>
            <a:tailEnd type="none" w="med" len="med"/>
          </a:ln>
        </p:spPr>
      </p:pic>
      <p:pic>
        <p:nvPicPr>
          <p:cNvPr id="984" name="Shape 984">
            <a:hlinkClick r:id="rId3"/>
          </p:cNvPr>
          <p:cNvPicPr preferRelativeResize="0"/>
          <p:nvPr/>
        </p:nvPicPr>
        <p:blipFill rotWithShape="1">
          <a:blip r:embed="rId5">
            <a:alphaModFix/>
          </a:blip>
          <a:srcRect l="29667" t="15450" r="34807" b="40075"/>
          <a:stretch/>
        </p:blipFill>
        <p:spPr>
          <a:xfrm>
            <a:off x="1328098" y="1767870"/>
            <a:ext cx="4124976" cy="5090128"/>
          </a:xfrm>
          <a:prstGeom prst="rect">
            <a:avLst/>
          </a:prstGeom>
          <a:noFill/>
          <a:ln w="19050" cap="flat" cmpd="sng">
            <a:solidFill>
              <a:srgbClr val="BD4C31"/>
            </a:solidFill>
            <a:prstDash val="solid"/>
            <a:round/>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7"/>
                                        </p:tgtEl>
                                        <p:attrNameLst>
                                          <p:attrName>style.visibility</p:attrName>
                                        </p:attrNameLst>
                                      </p:cBhvr>
                                      <p:to>
                                        <p:strVal val="visible"/>
                                      </p:to>
                                    </p:set>
                                    <p:animEffect transition="in" filter="fade">
                                      <p:cBhvr>
                                        <p:cTn id="7" dur="1000"/>
                                        <p:tgtEl>
                                          <p:spTgt spid="9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77"/>
                                        </p:tgtEl>
                                      </p:cBhvr>
                                    </p:animEffect>
                                    <p:set>
                                      <p:cBhvr>
                                        <p:cTn id="12" dur="1" fill="hold">
                                          <p:stCondLst>
                                            <p:cond delay="500"/>
                                          </p:stCondLst>
                                        </p:cTn>
                                        <p:tgtEl>
                                          <p:spTgt spid="97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984"/>
                                        </p:tgtEl>
                                        <p:attrNameLst>
                                          <p:attrName>style.visibility</p:attrName>
                                        </p:attrNameLst>
                                      </p:cBhvr>
                                      <p:to>
                                        <p:strVal val="visible"/>
                                      </p:to>
                                    </p:set>
                                    <p:animEffect transition="in" filter="fade">
                                      <p:cBhvr>
                                        <p:cTn id="15" dur="1000"/>
                                        <p:tgtEl>
                                          <p:spTgt spid="98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84"/>
                                        </p:tgtEl>
                                      </p:cBhvr>
                                    </p:animEffect>
                                    <p:set>
                                      <p:cBhvr>
                                        <p:cTn id="20" dur="1" fill="hold">
                                          <p:stCondLst>
                                            <p:cond delay="500"/>
                                          </p:stCondLst>
                                        </p:cTn>
                                        <p:tgtEl>
                                          <p:spTgt spid="98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982"/>
                                        </p:tgtEl>
                                        <p:attrNameLst>
                                          <p:attrName>style.visibility</p:attrName>
                                        </p:attrNameLst>
                                      </p:cBhvr>
                                      <p:to>
                                        <p:strVal val="visible"/>
                                      </p:to>
                                    </p:set>
                                    <p:animEffect transition="in" filter="fade">
                                      <p:cBhvr>
                                        <p:cTn id="23" dur="1000"/>
                                        <p:tgtEl>
                                          <p:spTgt spid="98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982"/>
                                        </p:tgtEl>
                                      </p:cBhvr>
                                    </p:animEffect>
                                    <p:set>
                                      <p:cBhvr>
                                        <p:cTn id="28" dur="1" fill="hold">
                                          <p:stCondLst>
                                            <p:cond delay="500"/>
                                          </p:stCondLst>
                                        </p:cTn>
                                        <p:tgtEl>
                                          <p:spTgt spid="98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983"/>
                                        </p:tgtEl>
                                        <p:attrNameLst>
                                          <p:attrName>style.visibility</p:attrName>
                                        </p:attrNameLst>
                                      </p:cBhvr>
                                      <p:to>
                                        <p:strVal val="visible"/>
                                      </p:to>
                                    </p:set>
                                    <p:animEffect transition="in" filter="fade">
                                      <p:cBhvr>
                                        <p:cTn id="31" dur="1000"/>
                                        <p:tgtEl>
                                          <p:spTgt spid="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Shape 989"/>
          <p:cNvSpPr txBox="1">
            <a:spLocks noGrp="1"/>
          </p:cNvSpPr>
          <p:nvPr>
            <p:ph type="title"/>
          </p:nvPr>
        </p:nvSpPr>
        <p:spPr>
          <a:xfrm>
            <a:off x="7909560" y="576072"/>
            <a:ext cx="3657600" cy="21945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accent1"/>
              </a:buClr>
              <a:buSzPct val="25000"/>
              <a:buFont typeface="Arial"/>
              <a:buNone/>
            </a:pPr>
            <a:r>
              <a:rPr lang="de-DE" dirty="0"/>
              <a:t>Features</a:t>
            </a:r>
          </a:p>
        </p:txBody>
      </p:sp>
      <p:sp>
        <p:nvSpPr>
          <p:cNvPr id="990" name="Shape 990"/>
          <p:cNvSpPr txBox="1">
            <a:spLocks noGrp="1"/>
          </p:cNvSpPr>
          <p:nvPr>
            <p:ph type="body" idx="1"/>
          </p:nvPr>
        </p:nvSpPr>
        <p:spPr>
          <a:xfrm>
            <a:off x="7909550" y="2999223"/>
            <a:ext cx="3657600" cy="2713200"/>
          </a:xfrm>
          <a:prstGeom prst="rect">
            <a:avLst/>
          </a:prstGeom>
        </p:spPr>
        <p:txBody>
          <a:bodyPr lIns="91425" tIns="91425" rIns="91425" bIns="91425" anchor="t" anchorCtr="0">
            <a:noAutofit/>
          </a:bodyPr>
          <a:lstStyle/>
          <a:p>
            <a:pPr marL="311150">
              <a:spcBef>
                <a:spcPts val="0"/>
              </a:spcBef>
              <a:buClr>
                <a:schemeClr val="lt1"/>
              </a:buClr>
            </a:pPr>
            <a:r>
              <a:rPr lang="de-DE" dirty="0"/>
              <a:t>Welche gibt </a:t>
            </a:r>
            <a:r>
              <a:rPr lang="de-DE" dirty="0" smtClean="0"/>
              <a:t>es?</a:t>
            </a:r>
            <a:br>
              <a:rPr lang="de-DE" dirty="0" smtClean="0"/>
            </a:br>
            <a:endParaRPr lang="de-DE" dirty="0" smtClean="0"/>
          </a:p>
          <a:p>
            <a:pPr marL="311150">
              <a:spcBef>
                <a:spcPts val="0"/>
              </a:spcBef>
              <a:buClr>
                <a:schemeClr val="lt1"/>
              </a:buClr>
            </a:pPr>
            <a:r>
              <a:rPr lang="de-DE" dirty="0" smtClean="0"/>
              <a:t>Welche </a:t>
            </a:r>
            <a:r>
              <a:rPr lang="de-DE" dirty="0"/>
              <a:t>brauchen wir </a:t>
            </a:r>
            <a:r>
              <a:rPr lang="de-DE" dirty="0" smtClean="0"/>
              <a:t>Menschen?</a:t>
            </a:r>
            <a:br>
              <a:rPr lang="de-DE" dirty="0" smtClean="0"/>
            </a:br>
            <a:endParaRPr lang="de-DE" dirty="0" smtClean="0"/>
          </a:p>
          <a:p>
            <a:pPr marL="311150">
              <a:spcBef>
                <a:spcPts val="0"/>
              </a:spcBef>
              <a:buClr>
                <a:schemeClr val="lt1"/>
              </a:buClr>
            </a:pPr>
            <a:r>
              <a:rPr lang="de-DE" dirty="0" smtClean="0"/>
              <a:t>Welche </a:t>
            </a:r>
            <a:r>
              <a:rPr lang="de-DE" dirty="0"/>
              <a:t>eignen </a:t>
            </a:r>
            <a:r>
              <a:rPr lang="de-DE" dirty="0" smtClean="0"/>
              <a:t>sich?</a:t>
            </a:r>
            <a:br>
              <a:rPr lang="de-DE" dirty="0" smtClean="0"/>
            </a:br>
            <a:endParaRPr lang="de-DE" dirty="0" smtClean="0"/>
          </a:p>
          <a:p>
            <a:pPr marL="311150">
              <a:spcBef>
                <a:spcPts val="0"/>
              </a:spcBef>
              <a:buClr>
                <a:schemeClr val="lt1"/>
              </a:buClr>
            </a:pPr>
            <a:r>
              <a:rPr lang="de-DE" dirty="0" smtClean="0"/>
              <a:t>Codierung </a:t>
            </a:r>
            <a:r>
              <a:rPr lang="de-DE" dirty="0"/>
              <a:t>/ </a:t>
            </a:r>
            <a:r>
              <a:rPr lang="de-DE" dirty="0" err="1"/>
              <a:t>Pre</a:t>
            </a:r>
            <a:r>
              <a:rPr lang="de-DE" dirty="0"/>
              <a:t>-Processing</a:t>
            </a:r>
          </a:p>
          <a:p>
            <a:pPr lvl="0" rtl="0">
              <a:spcBef>
                <a:spcPts val="0"/>
              </a:spcBef>
              <a:buNone/>
            </a:pPr>
            <a:endParaRPr dirty="0"/>
          </a:p>
          <a:p>
            <a:pPr lvl="0" rtl="0">
              <a:spcBef>
                <a:spcPts val="0"/>
              </a:spcBef>
              <a:buNone/>
            </a:pPr>
            <a:endParaRPr dirty="0"/>
          </a:p>
          <a:p>
            <a:pPr lvl="0" rtl="0">
              <a:spcBef>
                <a:spcPts val="0"/>
              </a:spcBef>
              <a:buNone/>
            </a:pPr>
            <a:endParaRPr dirty="0"/>
          </a:p>
        </p:txBody>
      </p:sp>
      <p:sp>
        <p:nvSpPr>
          <p:cNvPr id="991" name="Shape 991"/>
          <p:cNvSpPr txBox="1">
            <a:spLocks noGrp="1"/>
          </p:cNvSpPr>
          <p:nvPr>
            <p:ph type="sldNum" idx="12"/>
          </p:nvPr>
        </p:nvSpPr>
        <p:spPr>
          <a:xfrm>
            <a:off x="11409045" y="6333134"/>
            <a:ext cx="731700" cy="525000"/>
          </a:xfrm>
          <a:prstGeom prst="rect">
            <a:avLst/>
          </a:prstGeom>
        </p:spPr>
        <p:txBody>
          <a:bodyPr lIns="91425" tIns="45700" rIns="91425" bIns="45700" anchor="ctr" anchorCtr="0">
            <a:noAutofit/>
          </a:bodyPr>
          <a:lstStyle/>
          <a:p>
            <a:pPr lvl="0">
              <a:spcBef>
                <a:spcPts val="0"/>
              </a:spcBef>
              <a:buNone/>
            </a:pPr>
            <a:fld id="{00000000-1234-1234-1234-123412341234}" type="slidenum">
              <a:rPr lang="de-DE"/>
              <a:t>9</a:t>
            </a:fld>
            <a:endParaRPr lang="de-DE"/>
          </a:p>
        </p:txBody>
      </p:sp>
      <p:pic>
        <p:nvPicPr>
          <p:cNvPr id="992" name="Shape 992"/>
          <p:cNvPicPr preferRelativeResize="0"/>
          <p:nvPr/>
        </p:nvPicPr>
        <p:blipFill>
          <a:blip r:embed="rId3">
            <a:alphaModFix/>
          </a:blip>
          <a:stretch>
            <a:fillRect/>
          </a:stretch>
        </p:blipFill>
        <p:spPr>
          <a:xfrm>
            <a:off x="205521" y="0"/>
            <a:ext cx="6838952" cy="6858000"/>
          </a:xfrm>
          <a:prstGeom prst="rect">
            <a:avLst/>
          </a:prstGeom>
          <a:noFill/>
          <a:ln>
            <a:noFill/>
          </a:ln>
        </p:spPr>
      </p:pic>
      <p:pic>
        <p:nvPicPr>
          <p:cNvPr id="993" name="Shape 993" descr="sample_repo_with_features.png"/>
          <p:cNvPicPr preferRelativeResize="0"/>
          <p:nvPr/>
        </p:nvPicPr>
        <p:blipFill rotWithShape="1">
          <a:blip r:embed="rId4">
            <a:alphaModFix/>
          </a:blip>
          <a:srcRect/>
          <a:stretch/>
        </p:blipFill>
        <p:spPr>
          <a:xfrm>
            <a:off x="205525" y="0"/>
            <a:ext cx="6838950"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3"/>
                                        </p:tgtEl>
                                        <p:attrNameLst>
                                          <p:attrName>style.visibility</p:attrName>
                                        </p:attrNameLst>
                                      </p:cBhvr>
                                      <p:to>
                                        <p:strVal val="visible"/>
                                      </p:to>
                                    </p:set>
                                    <p:animEffect transition="in" filter="fade">
                                      <p:cBhvr>
                                        <p:cTn id="7" dur="1000"/>
                                        <p:tgtEl>
                                          <p:spTgt spid="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amond Grid 16x9">
  <a:themeElements>
    <a:clrScheme name="DiamondGrid">
      <a:dk1>
        <a:srgbClr val="2D2E2D"/>
      </a:dk1>
      <a:lt1>
        <a:srgbClr val="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amond Grid 16x9">
  <a:themeElements>
    <a:clrScheme name="DiamondGrid">
      <a:dk1>
        <a:srgbClr val="2D2E2D"/>
      </a:dk1>
      <a:lt1>
        <a:srgbClr val="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2202</Words>
  <Application>Microsoft Office PowerPoint</Application>
  <PresentationFormat>Breitbild</PresentationFormat>
  <Paragraphs>387</Paragraphs>
  <Slides>28</Slides>
  <Notes>28</Notes>
  <HiddenSlides>0</HiddenSlides>
  <MMClips>0</MMClips>
  <ScaleCrop>false</ScaleCrop>
  <HeadingPairs>
    <vt:vector size="6" baseType="variant">
      <vt:variant>
        <vt:lpstr>Verwendete Schriftarten</vt:lpstr>
      </vt:variant>
      <vt:variant>
        <vt:i4>3</vt:i4>
      </vt:variant>
      <vt:variant>
        <vt:lpstr>Design</vt:lpstr>
      </vt:variant>
      <vt:variant>
        <vt:i4>2</vt:i4>
      </vt:variant>
      <vt:variant>
        <vt:lpstr>Folientitel</vt:lpstr>
      </vt:variant>
      <vt:variant>
        <vt:i4>28</vt:i4>
      </vt:variant>
    </vt:vector>
  </HeadingPairs>
  <TitlesOfParts>
    <vt:vector size="33" baseType="lpstr">
      <vt:lpstr>Arial</vt:lpstr>
      <vt:lpstr>Comic Sans MS</vt:lpstr>
      <vt:lpstr>Wingdings</vt:lpstr>
      <vt:lpstr>Diamond Grid 16x9</vt:lpstr>
      <vt:lpstr>Diamond Grid 16x9</vt:lpstr>
      <vt:lpstr>GitHub Klassifizierung</vt:lpstr>
      <vt:lpstr>Team Universität Augsburg</vt:lpstr>
      <vt:lpstr>Gliederung</vt:lpstr>
      <vt:lpstr>Besonderheiten und Herausforderungen</vt:lpstr>
      <vt:lpstr>Generierung der Trainingsdaten - Probleme</vt:lpstr>
      <vt:lpstr>Generierung der Trainingsdaten - Active Learning</vt:lpstr>
      <vt:lpstr>Softwaredesign</vt:lpstr>
      <vt:lpstr>Live Demo</vt:lpstr>
      <vt:lpstr>Features</vt:lpstr>
      <vt:lpstr>Text Features - Codierung</vt:lpstr>
      <vt:lpstr>Vorhersagemodelle</vt:lpstr>
      <vt:lpstr>Vorhersagemodelle - Neuronale Netze</vt:lpstr>
      <vt:lpstr>Vorhersagemodelle - Neuronale Netze</vt:lpstr>
      <vt:lpstr>Vorhersagemodelle - Problemlösungen</vt:lpstr>
      <vt:lpstr>Zusammenfassung</vt:lpstr>
      <vt:lpstr>Vielen Dank für Ihre Aufmerksamkeit</vt:lpstr>
      <vt:lpstr>Index der Zusatzfolien</vt:lpstr>
      <vt:lpstr>Unsere Anwendung - Ziele</vt:lpstr>
      <vt:lpstr>Beispiel Decision Tree / Random Forest</vt:lpstr>
      <vt:lpstr>Features</vt:lpstr>
      <vt:lpstr>Evaluation - Metriken</vt:lpstr>
      <vt:lpstr>Evaluation - Konfusionsmatrix</vt:lpstr>
      <vt:lpstr>Evaluation - Unsere Ergebnisse in Zahlen</vt:lpstr>
      <vt:lpstr>Evaluation - Interpretation</vt:lpstr>
      <vt:lpstr>Softwareentwurf</vt:lpstr>
      <vt:lpstr>Unsicherheitsformeln</vt:lpstr>
      <vt:lpstr>Libraries und Technologien</vt:lpstr>
      <vt:lpstr>Besonderheiten und Herausforderungen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Klassifizierung</dc:title>
  <dc:creator>Michael Leimstädtner</dc:creator>
  <cp:lastModifiedBy>Michael Leimstädtner</cp:lastModifiedBy>
  <cp:revision>2</cp:revision>
  <dcterms:modified xsi:type="dcterms:W3CDTF">2017-03-11T12:29:43Z</dcterms:modified>
</cp:coreProperties>
</file>